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4"/>
  </p:sldMasterIdLst>
  <p:notesMasterIdLst>
    <p:notesMasterId r:id="rId12"/>
  </p:notesMasterIdLst>
  <p:handoutMasterIdLst>
    <p:handoutMasterId r:id="rId13"/>
  </p:handoutMasterIdLst>
  <p:sldIdLst>
    <p:sldId id="2147474686" r:id="rId5"/>
    <p:sldId id="2147474693" r:id="rId6"/>
    <p:sldId id="2147474700" r:id="rId7"/>
    <p:sldId id="2147474703" r:id="rId8"/>
    <p:sldId id="2147474699" r:id="rId9"/>
    <p:sldId id="3328" r:id="rId10"/>
    <p:sldId id="2147474704" r:id="rId11"/>
  </p:sldIdLst>
  <p:sldSz cx="12192000" cy="6858000"/>
  <p:notesSz cx="6858000" cy="9144000"/>
  <p:embeddedFontLst>
    <p:embeddedFont>
      <p:font typeface="Lato Black" panose="020F0502020204030203" pitchFamily="34" charset="0"/>
      <p:bold r:id="rId14"/>
      <p:boldItalic r:id="rId15"/>
    </p:embeddedFont>
    <p:embeddedFont>
      <p:font typeface="Open Sans" panose="020B0606030504020204" pitchFamily="34" charset="0"/>
      <p:regular r:id="rId16"/>
      <p:bold r:id="rId17"/>
      <p:italic r:id="rId18"/>
      <p:boldItalic r:id="rId19"/>
    </p:embeddedFont>
    <p:embeddedFont>
      <p:font typeface="Source Sans Pro" panose="020B0503030403020204" pitchFamily="34" charset="0"/>
      <p:regular r:id="rId20"/>
      <p:bold r:id="rId21"/>
      <p:italic r:id="rId22"/>
      <p:boldItalic r:id="rId23"/>
    </p:embeddedFont>
    <p:embeddedFont>
      <p:font typeface="Source Sans Pro Black" panose="020B0803030403020204" pitchFamily="34" charset="0"/>
      <p:bold r:id="rId24"/>
      <p:boldItalic r:id="rId25"/>
    </p:embeddedFont>
    <p:embeddedFont>
      <p:font typeface="Source Sans Pro SemiBold" panose="020B0603030403020204" pitchFamily="34" charset="0"/>
      <p:bold r:id="rId26"/>
      <p:boldItalic r:id="rId27"/>
    </p:embeddedFont>
    <p:embeddedFont>
      <p:font typeface="SourceSansPro-Regular" panose="020B0503030403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343" userDrawn="1">
          <p15:clr>
            <a:srgbClr val="A4A3A4"/>
          </p15:clr>
        </p15:guide>
        <p15:guide id="2" pos="6698" userDrawn="1">
          <p15:clr>
            <a:srgbClr val="A4A3A4"/>
          </p15:clr>
        </p15:guide>
        <p15:guide id="3" orient="horz" pos="4315" userDrawn="1">
          <p15:clr>
            <a:srgbClr val="A4A3A4"/>
          </p15:clr>
        </p15:guide>
        <p15:guide id="4" pos="1731" userDrawn="1">
          <p15:clr>
            <a:srgbClr val="A4A3A4"/>
          </p15:clr>
        </p15:guide>
        <p15:guide id="7" orient="horz" pos="482" userDrawn="1">
          <p15:clr>
            <a:srgbClr val="A4A3A4"/>
          </p15:clr>
        </p15:guide>
        <p15:guide id="8" pos="5541" userDrawn="1">
          <p15:clr>
            <a:srgbClr val="A4A3A4"/>
          </p15:clr>
        </p15:guide>
        <p15:guide id="9" pos="4909" userDrawn="1">
          <p15:clr>
            <a:srgbClr val="A4A3A4"/>
          </p15:clr>
        </p15:guide>
        <p15:guide id="11" pos="6221" userDrawn="1">
          <p15:clr>
            <a:srgbClr val="A4A3A4"/>
          </p15:clr>
        </p15:guide>
        <p15:guide id="12" orient="horz" pos="2160" userDrawn="1">
          <p15:clr>
            <a:srgbClr val="A4A3A4"/>
          </p15:clr>
        </p15:guide>
        <p15:guide id="13" orient="horz" pos="2614" userDrawn="1">
          <p15:clr>
            <a:srgbClr val="A4A3A4"/>
          </p15:clr>
        </p15:guide>
        <p15:guide id="14" orient="horz" pos="799" userDrawn="1">
          <p15:clr>
            <a:srgbClr val="A4A3A4"/>
          </p15:clr>
        </p15:guide>
        <p15:guide id="15" orient="horz" pos="10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9A8B10-99B1-14B0-FA19-443EDCB2B898}" name="Ivanov, Jeannie" initials="IJ" userId="S::jeannie.ivanov@lrqa.com::504752f3-3098-46a9-a50c-226eadfcaff8" providerId="AD"/>
  <p188:author id="{D50F4B14-67E4-D2CA-9036-15BB3C0D353C}" name="Maxine Rivett-Carnac" initials="MRC" userId="S::MaxineRivett-Carnac@maxwellrogers.co.uk::828795c4-7471-4cb5-823e-280f67870d89" providerId="AD"/>
  <p188:author id="{99A2E02E-0AE7-2056-D069-2E8DE1D10098}" name="Matt Hodgson" initials="MH" userId="S::matt.hodgson@maxwellrogers.co.uk::d89e7e6e-5be1-47a7-837e-7a4f6a38bd63" providerId="AD"/>
  <p188:author id="{5F00DF31-0BFC-0354-28C5-FB9292BA9A1A}" name="Flanagan, Josh" initials="FJ" userId="S::josh.flanagan@lrqa.com::eeba857c-73c2-48e0-a73e-c72a3f44302f" providerId="AD"/>
  <p188:author id="{7ADB5452-9CB3-C627-1FD9-CF3DC8105826}" name="Kevin Franklin" initials="KF" userId="S::kfranklin@elevatelimited.com::db26cfc2-4199-4103-8bd9-d2de7c7cf8f7" providerId="AD"/>
  <p188:author id="{F0049C52-766A-73AB-57EA-3B428AD04D46}" name="Barber, Ian" initials="BI" userId="S::ian.barber@lr.org::6579183a-a0f8-4b39-b704-8a827fe2d6bb" providerId="AD"/>
  <p188:author id="{C2F867C0-FC34-402D-3BF9-733F8844AB56}" name="Hamblin, Nicky" initials="HN" userId="S::nicola.hamblin@lrqa.com::387a93f2-04d1-4008-aa76-20392c743bac" providerId="AD"/>
  <p188:author id="{808A73C0-0788-1AE1-6983-C1149C04D293}" name="Hamblin, Nicky" initials="HN" userId="S::Nicola.Hamblin@lrqa.com::387a93f2-04d1-4008-aa76-20392c743bac" providerId="AD"/>
  <p188:author id="{2A4DFFC8-2BB0-A977-5B23-79E5CD33BE34}" name="Genevieve Lebus" initials="GL" userId="S::genevieve.lebus@maxwellrogers.co.uk::e0b23552-b812-4d68-ae90-9bca5f2ef250" providerId="AD"/>
  <p188:author id="{ED0CADDC-9A6E-3233-6BC5-FD834FF99FC3}" name="Catherine McElkerney" initials="CM" userId="S::Catherine.McElkerney@maxwellrogers.co.uk::d9dc8275-b5c9-45c1-b0dc-f2c47d14a99d" providerId="AD"/>
  <p188:author id="{C1F647EB-1A73-2957-9A7D-7031C620300C}" name="Jenni Boyce" initials="JB" userId="S::jenni.boyce@maxwellrogers.co.uk::26614295-71fc-4d71-89e7-82b5d6175450" providerId="AD"/>
  <p188:author id="{FD9A28FC-91AA-22C9-353F-834EAD7FCF79}" name="Briggs, Alexander" initials="BA" userId="S::alex.briggs@lrqa.com::743f9285-66d9-464f-8e86-b70259991ab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mond, Chris" initials="HC" lastIdx="1" clrIdx="0">
    <p:extLst>
      <p:ext uri="{19B8F6BF-5375-455C-9EA6-DF929625EA0E}">
        <p15:presenceInfo xmlns:p15="http://schemas.microsoft.com/office/powerpoint/2012/main" userId="S::Chris.Hammond@lr.org::3d64fa36-b507-4e9c-962a-026d0d439881" providerId="AD"/>
      </p:ext>
    </p:extLst>
  </p:cmAuthor>
  <p:cmAuthor id="2" name="Ivanov, Jeannie" initials="IJ" lastIdx="14" clrIdx="1">
    <p:extLst>
      <p:ext uri="{19B8F6BF-5375-455C-9EA6-DF929625EA0E}">
        <p15:presenceInfo xmlns:p15="http://schemas.microsoft.com/office/powerpoint/2012/main" userId="S::jeannie.ivanov@lr.org::c0cb792c-e91a-4df2-8077-5748432556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F2B2"/>
    <a:srgbClr val="EB5E38"/>
    <a:srgbClr val="0087FF"/>
    <a:srgbClr val="EDEDED"/>
    <a:srgbClr val="E6E6E6"/>
    <a:srgbClr val="CEE8E8"/>
    <a:srgbClr val="070A2A"/>
    <a:srgbClr val="272941"/>
    <a:srgbClr val="4B4C5D"/>
    <a:srgbClr val="BF1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3DBA8F-C53C-46DC-A424-6CBB77E502E7}" v="146" dt="2023-09-21T10:25:03.2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60" autoAdjust="0"/>
    <p:restoredTop sz="80844" autoAdjust="0"/>
  </p:normalViewPr>
  <p:slideViewPr>
    <p:cSldViewPr snapToGrid="0">
      <p:cViewPr>
        <p:scale>
          <a:sx n="47" d="100"/>
          <a:sy n="47" d="100"/>
        </p:scale>
        <p:origin x="1368" y="187"/>
      </p:cViewPr>
      <p:guideLst>
        <p:guide pos="2343"/>
        <p:guide pos="6698"/>
        <p:guide orient="horz" pos="4315"/>
        <p:guide pos="1731"/>
        <p:guide orient="horz" pos="482"/>
        <p:guide pos="5541"/>
        <p:guide pos="4909"/>
        <p:guide pos="6221"/>
        <p:guide orient="horz" pos="2160"/>
        <p:guide orient="horz" pos="2614"/>
        <p:guide orient="horz" pos="799"/>
        <p:guide orient="horz" pos="109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09C126-7139-4596-8B52-75E1F7C0FE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9B258-E96E-4103-87A2-0283542FF1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E0557-87F4-4556-AE15-347E91E47578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395545-5984-442E-B529-A321FB1A84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E227F-DBF8-4B60-A6A2-D66620DD3D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4D70F-6AA9-440B-AB0D-B5C434DD2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435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666F7-8A7F-4D78-A2B4-9B556DC13356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D96DA-53AF-41F1-8334-6CAEDADDB9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143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D96DA-53AF-41F1-8334-6CAEDADDB9B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982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D96DA-53AF-41F1-8334-6CAEDADDB9B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57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D96DA-53AF-41F1-8334-6CAEDADDB9B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15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D96DA-53AF-41F1-8334-6CAEDADDB9B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11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5B4AB4-89D2-46C0-89D7-52D057E8B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1929" r="5974" b="2055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8AA7223-367F-4C02-93F1-BD41C5AE1AEB}"/>
              </a:ext>
            </a:extLst>
          </p:cNvPr>
          <p:cNvSpPr/>
          <p:nvPr userDrawn="1"/>
        </p:nvSpPr>
        <p:spPr>
          <a:xfrm>
            <a:off x="-36785" y="482600"/>
            <a:ext cx="6901594" cy="5943600"/>
          </a:xfrm>
          <a:custGeom>
            <a:avLst/>
            <a:gdLst>
              <a:gd name="connsiteX0" fmla="*/ 0 w 6901594"/>
              <a:gd name="connsiteY0" fmla="*/ 0 h 5943600"/>
              <a:gd name="connsiteX1" fmla="*/ 6901594 w 6901594"/>
              <a:gd name="connsiteY1" fmla="*/ 0 h 5943600"/>
              <a:gd name="connsiteX2" fmla="*/ 6795681 w 6901594"/>
              <a:gd name="connsiteY2" fmla="*/ 321681 h 5943600"/>
              <a:gd name="connsiteX3" fmla="*/ 5382377 w 6901594"/>
              <a:gd name="connsiteY3" fmla="*/ 4089896 h 5943600"/>
              <a:gd name="connsiteX4" fmla="*/ 4673792 w 6901594"/>
              <a:gd name="connsiteY4" fmla="*/ 5921477 h 5943600"/>
              <a:gd name="connsiteX5" fmla="*/ 0 w 6901594"/>
              <a:gd name="connsiteY5" fmla="*/ 594360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01594" h="5943600">
                <a:moveTo>
                  <a:pt x="0" y="0"/>
                </a:moveTo>
                <a:lnTo>
                  <a:pt x="6901594" y="0"/>
                </a:lnTo>
                <a:lnTo>
                  <a:pt x="6795681" y="321681"/>
                </a:lnTo>
                <a:lnTo>
                  <a:pt x="5382377" y="4089896"/>
                </a:lnTo>
                <a:lnTo>
                  <a:pt x="4673792" y="5921477"/>
                </a:lnTo>
                <a:lnTo>
                  <a:pt x="0" y="5943600"/>
                </a:lnTo>
                <a:close/>
              </a:path>
            </a:pathLst>
          </a:custGeom>
          <a:solidFill>
            <a:srgbClr val="0F1232"/>
          </a:solidFill>
          <a:ln>
            <a:solidFill>
              <a:srgbClr val="0F1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234DA7-CFE7-419C-BE30-27C8242AC523}"/>
              </a:ext>
            </a:extLst>
          </p:cNvPr>
          <p:cNvSpPr/>
          <p:nvPr/>
        </p:nvSpPr>
        <p:spPr>
          <a:xfrm>
            <a:off x="10737389" y="2279176"/>
            <a:ext cx="1454611" cy="3940647"/>
          </a:xfrm>
          <a:custGeom>
            <a:avLst/>
            <a:gdLst>
              <a:gd name="connsiteX0" fmla="*/ 0 w 2661492"/>
              <a:gd name="connsiteY0" fmla="*/ 0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0 w 2661492"/>
              <a:gd name="connsiteY4" fmla="*/ 0 h 5483224"/>
              <a:gd name="connsiteX0" fmla="*/ 2354239 w 2661492"/>
              <a:gd name="connsiteY0" fmla="*/ 709684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2354239 w 2661492"/>
              <a:gd name="connsiteY4" fmla="*/ 709684 h 54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492" h="5483224">
                <a:moveTo>
                  <a:pt x="2354239" y="709684"/>
                </a:moveTo>
                <a:lnTo>
                  <a:pt x="2661492" y="0"/>
                </a:lnTo>
                <a:lnTo>
                  <a:pt x="2661492" y="5483224"/>
                </a:lnTo>
                <a:lnTo>
                  <a:pt x="0" y="5483224"/>
                </a:lnTo>
                <a:lnTo>
                  <a:pt x="2354239" y="709684"/>
                </a:lnTo>
                <a:close/>
              </a:path>
            </a:pathLst>
          </a:custGeom>
          <a:solidFill>
            <a:srgbClr val="0EF2B2"/>
          </a:solidFill>
          <a:ln>
            <a:solidFill>
              <a:srgbClr val="0EF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DEC4AE-0E7C-4CAA-990A-600C47283B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360" y="2336800"/>
            <a:ext cx="4150359" cy="132588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1853F-D752-4764-9739-CA18B7FD3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3784599"/>
            <a:ext cx="4150360" cy="12064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7495A34-AD56-4356-B737-E79362E09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5" y="5415844"/>
            <a:ext cx="4151313" cy="7999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>
              <a:spcBef>
                <a:spcPts val="0"/>
              </a:spcBef>
            </a:pPr>
            <a:r>
              <a:rPr lang="en-US"/>
              <a:t>Date</a:t>
            </a:r>
            <a:endParaRPr lang="en-GB"/>
          </a:p>
          <a:p>
            <a:pPr lvl="0"/>
            <a:endParaRPr lang="en-GB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D6E94EB-F454-4CE9-96A8-BC31C3F39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25" y="5095415"/>
            <a:ext cx="4150359" cy="32042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Presenter</a:t>
            </a:r>
            <a:endParaRPr lang="en-GB"/>
          </a:p>
        </p:txBody>
      </p:sp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BBE22765-E042-271E-E92F-E814F935B0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1" y="1026792"/>
            <a:ext cx="1005839" cy="100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28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226" userDrawn="1">
          <p15:clr>
            <a:srgbClr val="FBAE40"/>
          </p15:clr>
        </p15:guide>
        <p15:guide id="3" pos="6720" userDrawn="1">
          <p15:clr>
            <a:srgbClr val="FBAE40"/>
          </p15:clr>
        </p15:guide>
        <p15:guide id="4" orient="horz" pos="138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27">
            <a:extLst>
              <a:ext uri="{FF2B5EF4-FFF2-40B4-BE49-F238E27FC236}">
                <a16:creationId xmlns:a16="http://schemas.microsoft.com/office/drawing/2014/main" id="{B10323B4-024C-4210-A85F-052A63A03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0701" y="0"/>
            <a:ext cx="7561299" cy="6858000"/>
          </a:xfrm>
          <a:prstGeom prst="rect">
            <a:avLst/>
          </a:prstGeom>
          <a:noFill/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FFDB230-DC12-48AE-B099-CAFBF9B7FD60}"/>
              </a:ext>
            </a:extLst>
          </p:cNvPr>
          <p:cNvSpPr/>
          <p:nvPr userDrawn="1"/>
        </p:nvSpPr>
        <p:spPr>
          <a:xfrm>
            <a:off x="0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5B9D05-667F-BF63-99EA-57ED31DD8ECD}"/>
              </a:ext>
            </a:extLst>
          </p:cNvPr>
          <p:cNvSpPr/>
          <p:nvPr userDrawn="1"/>
        </p:nvSpPr>
        <p:spPr>
          <a:xfrm>
            <a:off x="707698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AA7F64-B2C0-68C6-9CD1-5D5930544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5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4">
            <a:extLst>
              <a:ext uri="{FF2B5EF4-FFF2-40B4-BE49-F238E27FC236}">
                <a16:creationId xmlns:a16="http://schemas.microsoft.com/office/drawing/2014/main" id="{DFAC7934-203D-3493-5246-47796F57E0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316" y="0"/>
            <a:ext cx="4981798" cy="6858000"/>
          </a:xfrm>
          <a:prstGeom prst="rect">
            <a:avLst/>
          </a:prstGeom>
        </p:spPr>
      </p:pic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82951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656516-CC11-94E3-F45F-03B2FBDBB90C}"/>
              </a:ext>
            </a:extLst>
          </p:cNvPr>
          <p:cNvSpPr/>
          <p:nvPr userDrawn="1"/>
        </p:nvSpPr>
        <p:spPr>
          <a:xfrm>
            <a:off x="4092052" y="0"/>
            <a:ext cx="4981798" cy="6858000"/>
          </a:xfrm>
          <a:prstGeom prst="rect">
            <a:avLst/>
          </a:prstGeom>
          <a:gradFill>
            <a:gsLst>
              <a:gs pos="73000">
                <a:schemeClr val="bg1">
                  <a:lumMod val="95000"/>
                </a:schemeClr>
              </a:gs>
              <a:gs pos="49000">
                <a:schemeClr val="bg1">
                  <a:lumMod val="95000"/>
                </a:schemeClr>
              </a:gs>
              <a:gs pos="93000">
                <a:schemeClr val="bg1">
                  <a:lumMod val="95000"/>
                  <a:alpha val="0"/>
                </a:schemeClr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F96850D-A099-4382-A1B6-493549977E4A}"/>
              </a:ext>
            </a:extLst>
          </p:cNvPr>
          <p:cNvSpPr/>
          <p:nvPr userDrawn="1"/>
        </p:nvSpPr>
        <p:spPr>
          <a:xfrm>
            <a:off x="0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6DE132-A288-AEF3-6F49-5EA3DA84C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00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 descr="A picture containing sky, outdoor, constellation, night&#10;&#10;Description automatically generated">
            <a:extLst>
              <a:ext uri="{FF2B5EF4-FFF2-40B4-BE49-F238E27FC236}">
                <a16:creationId xmlns:a16="http://schemas.microsoft.com/office/drawing/2014/main" id="{D4FCE2A6-1A55-C72F-32FD-E8D1FA6F7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673" y="0"/>
            <a:ext cx="6381441" cy="6858000"/>
          </a:xfrm>
          <a:prstGeom prst="rect">
            <a:avLst/>
          </a:prstGeom>
        </p:spPr>
      </p:pic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82951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F96850D-A099-4382-A1B6-493549977E4A}"/>
              </a:ext>
            </a:extLst>
          </p:cNvPr>
          <p:cNvSpPr/>
          <p:nvPr userDrawn="1"/>
        </p:nvSpPr>
        <p:spPr>
          <a:xfrm>
            <a:off x="12603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6DE132-A288-AEF3-6F49-5EA3DA84C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70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722ADC-97F1-DF01-C6C8-775258E1C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5008" y="0"/>
            <a:ext cx="6145503" cy="6858000"/>
          </a:xfrm>
          <a:prstGeom prst="rect">
            <a:avLst/>
          </a:prstGeom>
        </p:spPr>
      </p:pic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82951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F96850D-A099-4382-A1B6-493549977E4A}"/>
              </a:ext>
            </a:extLst>
          </p:cNvPr>
          <p:cNvSpPr/>
          <p:nvPr userDrawn="1"/>
        </p:nvSpPr>
        <p:spPr>
          <a:xfrm>
            <a:off x="12603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6DE132-A288-AEF3-6F49-5EA3DA84C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5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7">
            <a:extLst>
              <a:ext uri="{FF2B5EF4-FFF2-40B4-BE49-F238E27FC236}">
                <a16:creationId xmlns:a16="http://schemas.microsoft.com/office/drawing/2014/main" id="{572A5423-4D86-4B18-BBD6-CA355129F1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1804" y="0"/>
            <a:ext cx="7860196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DD5693E-30C4-4395-B1F0-BD0CAA0A171B}"/>
              </a:ext>
            </a:extLst>
          </p:cNvPr>
          <p:cNvSpPr/>
          <p:nvPr userDrawn="1"/>
        </p:nvSpPr>
        <p:spPr>
          <a:xfrm>
            <a:off x="0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09610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72D7FD-34AD-2DA3-6465-D7E8E83DE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3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B2F5DAF1-448D-4CF2-9A91-196C4B3981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5700" y="0"/>
            <a:ext cx="8796300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F40D6E6-1A1C-4A17-96CA-1BC287F5D926}"/>
              </a:ext>
            </a:extLst>
          </p:cNvPr>
          <p:cNvSpPr/>
          <p:nvPr userDrawn="1"/>
        </p:nvSpPr>
        <p:spPr>
          <a:xfrm>
            <a:off x="0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E9808E-38E4-E09C-DE0B-56769A61F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89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3" descr="A picture containing person, camera lens, person, mirror&#10;&#10;Description automatically generated">
            <a:extLst>
              <a:ext uri="{FF2B5EF4-FFF2-40B4-BE49-F238E27FC236}">
                <a16:creationId xmlns:a16="http://schemas.microsoft.com/office/drawing/2014/main" id="{584D6BFC-F2BF-290A-D224-5AC72A77C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618" y="0"/>
            <a:ext cx="8290596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F40D6E6-1A1C-4A17-96CA-1BC287F5D926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7349D0-652D-34C5-0C2B-59DB0D689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74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27">
            <a:extLst>
              <a:ext uri="{FF2B5EF4-FFF2-40B4-BE49-F238E27FC236}">
                <a16:creationId xmlns:a16="http://schemas.microsoft.com/office/drawing/2014/main" id="{F6504C2F-F837-4475-9CD3-18593ECF2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7768" y="0"/>
            <a:ext cx="6405346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F40D6E6-1A1C-4A17-96CA-1BC287F5D926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D80E0-9520-1C75-8A35-13F766595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5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0">
              <a:srgbClr val="4B4C5D"/>
            </a:gs>
            <a:gs pos="54000">
              <a:srgbClr val="272941"/>
            </a:gs>
            <a:gs pos="100000">
              <a:srgbClr val="070A2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1699479-DAEE-4789-8BC6-007FCE327485}"/>
              </a:ext>
            </a:extLst>
          </p:cNvPr>
          <p:cNvSpPr/>
          <p:nvPr userDrawn="1"/>
        </p:nvSpPr>
        <p:spPr>
          <a:xfrm>
            <a:off x="0" y="0"/>
            <a:ext cx="9571564" cy="6858001"/>
          </a:xfrm>
          <a:custGeom>
            <a:avLst/>
            <a:gdLst>
              <a:gd name="connsiteX0" fmla="*/ 0 w 9571564"/>
              <a:gd name="connsiteY0" fmla="*/ 0 h 6858001"/>
              <a:gd name="connsiteX1" fmla="*/ 9571564 w 9571564"/>
              <a:gd name="connsiteY1" fmla="*/ 0 h 6858001"/>
              <a:gd name="connsiteX2" fmla="*/ 7517470 w 9571564"/>
              <a:gd name="connsiteY2" fmla="*/ 5281477 h 6858001"/>
              <a:gd name="connsiteX3" fmla="*/ 6764785 w 9571564"/>
              <a:gd name="connsiteY3" fmla="*/ 6832475 h 6858001"/>
              <a:gd name="connsiteX4" fmla="*/ 0 w 9571564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1564" h="6858001">
                <a:moveTo>
                  <a:pt x="0" y="0"/>
                </a:moveTo>
                <a:lnTo>
                  <a:pt x="9571564" y="0"/>
                </a:lnTo>
                <a:lnTo>
                  <a:pt x="7517470" y="5281477"/>
                </a:lnTo>
                <a:lnTo>
                  <a:pt x="6764785" y="6832475"/>
                </a:lnTo>
                <a:lnTo>
                  <a:pt x="0" y="6858001"/>
                </a:lnTo>
                <a:close/>
              </a:path>
            </a:pathLst>
          </a:custGeom>
          <a:solidFill>
            <a:srgbClr val="0F1232"/>
          </a:solidFill>
          <a:ln>
            <a:solidFill>
              <a:srgbClr val="0F1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E557B-5903-46FB-B66C-9A9B8179EC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D657-D740-48A0-8E34-977D80A18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1CB76F0-EE26-49D5-8601-68F6413815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1170044"/>
            <a:ext cx="4150360" cy="12064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r>
              <a:rPr lang="en-US"/>
              <a:t> if needed </a:t>
            </a:r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51A854E-5584-4940-9DCD-EC716E13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5"/>
            <a:ext cx="10910887" cy="5762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CAF079E-B4B9-BD23-6878-72C3F9023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2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00CD5982-CCD9-97EE-EEE2-11ED2375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" t="1759" r="42165" b="14062"/>
          <a:stretch/>
        </p:blipFill>
        <p:spPr>
          <a:xfrm>
            <a:off x="4246880" y="0"/>
            <a:ext cx="6164646" cy="6858000"/>
          </a:xfrm>
          <a:prstGeom prst="rect">
            <a:avLst/>
          </a:prstGeom>
          <a:noFill/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0F039D1-4AFC-4BB6-A112-BFC4F4FDA708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E8C00B-9226-4B1A-8E5C-B92BB149CB43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E557B-5903-46FB-B66C-9A9B8179EC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D657-D740-48A0-8E34-977D80A18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51A854E-5584-4940-9DCD-EC716E13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6373167" cy="11515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Picture Placeholder 82">
            <a:extLst>
              <a:ext uri="{FF2B5EF4-FFF2-40B4-BE49-F238E27FC236}">
                <a16:creationId xmlns:a16="http://schemas.microsoft.com/office/drawing/2014/main" id="{F36417A0-E86C-4CE1-A440-0F969C4ED2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874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422C84-2516-E435-E355-4C4E5147C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3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765A16-F01B-434B-984E-55E8C3646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83832" y="-21070"/>
            <a:ext cx="7608168" cy="6879070"/>
          </a:xfrm>
          <a:prstGeom prst="rect">
            <a:avLst/>
          </a:pr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-1" y="0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71DB09-FC8D-41F6-B91E-7ACB2B58AA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360" y="2336800"/>
            <a:ext cx="6128194" cy="1325880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bg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662363"/>
            <a:ext cx="6129338" cy="233680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2BAE34-A45F-4682-BB09-714153073C9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E642D065-FB62-65BD-B4E5-F6F3CF57B0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1" y="1026792"/>
            <a:ext cx="1005839" cy="100442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FCFE5EB-3F6D-D695-7E53-665118EE4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94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815" userDrawn="1">
          <p15:clr>
            <a:srgbClr val="FBAE40"/>
          </p15:clr>
        </p15:guide>
        <p15:guide id="2" pos="6539" userDrawn="1">
          <p15:clr>
            <a:srgbClr val="FBAE40"/>
          </p15:clr>
        </p15:guide>
        <p15:guide id="3" orient="horz" pos="189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2">
            <a:extLst>
              <a:ext uri="{FF2B5EF4-FFF2-40B4-BE49-F238E27FC236}">
                <a16:creationId xmlns:a16="http://schemas.microsoft.com/office/drawing/2014/main" id="{85AC6AE3-3158-1C9C-EC3E-B6B61CDC9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" r="35537"/>
          <a:stretch/>
        </p:blipFill>
        <p:spPr>
          <a:xfrm>
            <a:off x="4551680" y="0"/>
            <a:ext cx="5859846" cy="6858000"/>
          </a:xfrm>
          <a:prstGeom prst="rect">
            <a:avLst/>
          </a:prstGeom>
          <a:noFill/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9768462-75D9-473A-8AEE-DEC99D30F75D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E8C00B-9226-4B1A-8E5C-B92BB149CB43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E557B-5903-46FB-B66C-9A9B8179EC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D657-D740-48A0-8E34-977D80A18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51A854E-5584-4940-9DCD-EC716E13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6373167" cy="1151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Picture Placeholder 82">
            <a:extLst>
              <a:ext uri="{FF2B5EF4-FFF2-40B4-BE49-F238E27FC236}">
                <a16:creationId xmlns:a16="http://schemas.microsoft.com/office/drawing/2014/main" id="{F36417A0-E86C-4CE1-A440-0F969C4ED2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07264EF-7993-28D2-3171-9A95EEB65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31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9">
            <a:extLst>
              <a:ext uri="{FF2B5EF4-FFF2-40B4-BE49-F238E27FC236}">
                <a16:creationId xmlns:a16="http://schemas.microsoft.com/office/drawing/2014/main" id="{08C32E5B-5060-083F-1609-9534633FE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t="691" r="30529" b="837"/>
          <a:stretch/>
        </p:blipFill>
        <p:spPr>
          <a:xfrm>
            <a:off x="3267456" y="0"/>
            <a:ext cx="7144070" cy="6858000"/>
          </a:xfrm>
          <a:prstGeom prst="rect">
            <a:avLst/>
          </a:prstGeom>
          <a:noFill/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9768462-75D9-473A-8AEE-DEC99D30F75D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E8C00B-9226-4B1A-8E5C-B92BB149CB43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E557B-5903-46FB-B66C-9A9B8179EC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D657-D740-48A0-8E34-977D80A18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51A854E-5584-4940-9DCD-EC716E13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6373167" cy="1151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Picture Placeholder 82">
            <a:extLst>
              <a:ext uri="{FF2B5EF4-FFF2-40B4-BE49-F238E27FC236}">
                <a16:creationId xmlns:a16="http://schemas.microsoft.com/office/drawing/2014/main" id="{F36417A0-E86C-4CE1-A440-0F969C4ED2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07264EF-7993-28D2-3171-9A95EEB65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27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ales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0EFE3F-A987-4216-8C50-01E19243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E255-D581-44F9-8751-82C594A128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00FBB-31DF-483A-91E9-7B9E0DC81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350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ales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0EFE3F-A987-4216-8C50-01E19243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E255-D581-44F9-8751-82C594A128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00FBB-31DF-483A-91E9-7B9E0DC81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200F43-10DC-4178-8739-23442FCBC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2179" y="635589"/>
            <a:ext cx="6036139" cy="60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09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ales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1F93B7-7CBA-4263-92C4-426523579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165" r="12013" b="33432"/>
          <a:stretch/>
        </p:blipFill>
        <p:spPr>
          <a:xfrm>
            <a:off x="0" y="0"/>
            <a:ext cx="12213785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783AE4-0FDD-B96B-C395-127229D7B11E}"/>
              </a:ext>
            </a:extLst>
          </p:cNvPr>
          <p:cNvSpPr/>
          <p:nvPr userDrawn="1"/>
        </p:nvSpPr>
        <p:spPr>
          <a:xfrm>
            <a:off x="-21786" y="-1"/>
            <a:ext cx="3478306" cy="685800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80000"/>
                </a:schemeClr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0EFE3F-A987-4216-8C50-01E19243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E255-D581-44F9-8751-82C594A128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00FBB-31DF-483A-91E9-7B9E0DC81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FADFB1CD-A23E-45BD-9C82-2BAB0616BA9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50434" y="6228000"/>
            <a:ext cx="241566" cy="63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4058373-0106-AEC0-6A4C-D187203F80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31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ales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DB8BA6-2F92-43F4-BF06-7CE54E3DE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38" y="-8544"/>
            <a:ext cx="12192000" cy="6857999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1711C8C-B4F7-4C24-9805-F74CA1022356}"/>
              </a:ext>
            </a:extLst>
          </p:cNvPr>
          <p:cNvSpPr/>
          <p:nvPr userDrawn="1"/>
        </p:nvSpPr>
        <p:spPr>
          <a:xfrm>
            <a:off x="-692553" y="0"/>
            <a:ext cx="8150884" cy="7569727"/>
          </a:xfrm>
          <a:custGeom>
            <a:avLst/>
            <a:gdLst>
              <a:gd name="connsiteX0" fmla="*/ 0 w 8090726"/>
              <a:gd name="connsiteY0" fmla="*/ 7569726 h 7569727"/>
              <a:gd name="connsiteX1" fmla="*/ 5215130 w 8090726"/>
              <a:gd name="connsiteY1" fmla="*/ 7569726 h 7569727"/>
              <a:gd name="connsiteX2" fmla="*/ 5215129 w 8090726"/>
              <a:gd name="connsiteY2" fmla="*/ 7569727 h 7569727"/>
              <a:gd name="connsiteX3" fmla="*/ 0 w 8090726"/>
              <a:gd name="connsiteY3" fmla="*/ 7569727 h 7569727"/>
              <a:gd name="connsiteX4" fmla="*/ 684770 w 8090726"/>
              <a:gd name="connsiteY4" fmla="*/ 0 h 7569727"/>
              <a:gd name="connsiteX5" fmla="*/ 8090726 w 8090726"/>
              <a:gd name="connsiteY5" fmla="*/ 0 h 7569727"/>
              <a:gd name="connsiteX6" fmla="*/ 5477003 w 8090726"/>
              <a:gd name="connsiteY6" fmla="*/ 6880370 h 7569727"/>
              <a:gd name="connsiteX7" fmla="*/ 684770 w 8090726"/>
              <a:gd name="connsiteY7" fmla="*/ 6880370 h 756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90726" h="7569727">
                <a:moveTo>
                  <a:pt x="0" y="7569726"/>
                </a:moveTo>
                <a:lnTo>
                  <a:pt x="5215130" y="7569726"/>
                </a:lnTo>
                <a:lnTo>
                  <a:pt x="5215129" y="7569727"/>
                </a:lnTo>
                <a:lnTo>
                  <a:pt x="0" y="7569727"/>
                </a:lnTo>
                <a:close/>
                <a:moveTo>
                  <a:pt x="684770" y="0"/>
                </a:moveTo>
                <a:lnTo>
                  <a:pt x="8090726" y="0"/>
                </a:lnTo>
                <a:lnTo>
                  <a:pt x="5477003" y="6880370"/>
                </a:lnTo>
                <a:lnTo>
                  <a:pt x="684770" y="6880370"/>
                </a:lnTo>
                <a:close/>
              </a:path>
            </a:pathLst>
          </a:custGeom>
          <a:solidFill>
            <a:schemeClr val="tx2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2249A8-3091-40CB-81E7-A2852ECC29EA}"/>
              </a:ext>
            </a:extLst>
          </p:cNvPr>
          <p:cNvCxnSpPr>
            <a:cxnSpLocks/>
          </p:cNvCxnSpPr>
          <p:nvPr userDrawn="1"/>
        </p:nvCxnSpPr>
        <p:spPr>
          <a:xfrm flipV="1">
            <a:off x="4800140" y="-77723"/>
            <a:ext cx="2668022" cy="7071119"/>
          </a:xfrm>
          <a:prstGeom prst="line">
            <a:avLst/>
          </a:prstGeom>
          <a:ln w="222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13583B4-5721-4C10-9C8B-14EF3185065F}"/>
              </a:ext>
            </a:extLst>
          </p:cNvPr>
          <p:cNvSpPr/>
          <p:nvPr userDrawn="1"/>
        </p:nvSpPr>
        <p:spPr>
          <a:xfrm>
            <a:off x="10413114" y="2223843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58FD3C0-593F-4B98-873D-8A32D8D40B7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D7CD13D-CCE9-E682-F7BA-707F410F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44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40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orient="horz" pos="4042">
          <p15:clr>
            <a:srgbClr val="FBAE40"/>
          </p15:clr>
        </p15:guide>
        <p15:guide id="5" pos="5382" userDrawn="1">
          <p15:clr>
            <a:srgbClr val="FBAE40"/>
          </p15:clr>
        </p15:guide>
        <p15:guide id="6" pos="6221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+ Clean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4A4778-7BF9-E6B7-7ED3-44681314BA14}"/>
              </a:ext>
            </a:extLst>
          </p:cNvPr>
          <p:cNvSpPr/>
          <p:nvPr userDrawn="1"/>
        </p:nvSpPr>
        <p:spPr>
          <a:xfrm>
            <a:off x="0" y="5851007"/>
            <a:ext cx="12192000" cy="100699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741E1E-3ECE-4113-AB7D-4ED3B8DF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208995-E800-4EAA-B365-F9352B1126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1F35E-CC3D-45E3-87DF-0C5FB1D8A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6" name="Right Triangle 195">
            <a:extLst>
              <a:ext uri="{FF2B5EF4-FFF2-40B4-BE49-F238E27FC236}">
                <a16:creationId xmlns:a16="http://schemas.microsoft.com/office/drawing/2014/main" id="{2E569E1A-8D00-4D37-9321-706FED0706DE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50434" y="6228000"/>
            <a:ext cx="241566" cy="63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7" name="Picture 386">
            <a:extLst>
              <a:ext uri="{FF2B5EF4-FFF2-40B4-BE49-F238E27FC236}">
                <a16:creationId xmlns:a16="http://schemas.microsoft.com/office/drawing/2014/main" id="{B9CE950A-8AAF-D848-3B47-B38CA2C8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91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709">
          <p15:clr>
            <a:srgbClr val="FBAE40"/>
          </p15:clr>
        </p15:guide>
        <p15:guide id="4" orient="horz" pos="34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1">
            <a:extLst>
              <a:ext uri="{FF2B5EF4-FFF2-40B4-BE49-F238E27FC236}">
                <a16:creationId xmlns:a16="http://schemas.microsoft.com/office/drawing/2014/main" id="{9BE733CC-59F5-6235-4ED0-E756999DC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t="2966" r="20477" b="1695"/>
          <a:stretch/>
        </p:blipFill>
        <p:spPr>
          <a:xfrm>
            <a:off x="3291840" y="0"/>
            <a:ext cx="7388582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B38D27-6F68-4FD9-8912-A947A354DE4A}"/>
              </a:ext>
            </a:extLst>
          </p:cNvPr>
          <p:cNvSpPr/>
          <p:nvPr userDrawn="1"/>
        </p:nvSpPr>
        <p:spPr>
          <a:xfrm>
            <a:off x="0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1998BA7-6D06-4238-AAFE-A0C74792EA5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4A51C03-4E50-5FBF-8FBA-3AEFEDCC5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8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-12531" y="0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3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EAB820B-92A0-F41D-F648-25FF7C060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9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0" y="-1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3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4C002B7-3F94-4032-C99E-9420BDE7A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68DEAF-D83C-4F55-81C2-C41DB8A19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929"/>
          <a:stretch/>
        </p:blipFill>
        <p:spPr>
          <a:xfrm flipH="1">
            <a:off x="1396852" y="0"/>
            <a:ext cx="10795148" cy="6858000"/>
          </a:xfrm>
          <a:prstGeom prst="rect">
            <a:avLst/>
          </a:pr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-1773" y="-1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4FF50389-3102-F2B2-1AED-362012FAC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77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870" userDrawn="1">
          <p15:clr>
            <a:srgbClr val="FBAE40"/>
          </p15:clr>
        </p15:guide>
        <p15:guide id="2" pos="6335" userDrawn="1">
          <p15:clr>
            <a:srgbClr val="FBAE40"/>
          </p15:clr>
        </p15:guide>
        <p15:guide id="3" orient="horz" pos="2103" userDrawn="1">
          <p15:clr>
            <a:srgbClr val="FBAE40"/>
          </p15:clr>
        </p15:guide>
        <p15:guide id="4" orient="horz" pos="245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0" y="-1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ADD7BEB-B848-93DA-C9BD-858560C02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8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-1773" y="-1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17966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C3E79E1-376C-4187-DD91-035C83619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12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1539" y="-1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B72E8FE-FF5E-4886-F382-6C08E1BF1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19B15E-905D-47E6-9B4E-0466A5A0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10910887" cy="104298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Title</a:t>
            </a:r>
            <a:br>
              <a:rPr lang="en-US"/>
            </a:br>
            <a:r>
              <a:rPr lang="en-US"/>
              <a:t>here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8CF54-573B-4062-AF18-A4917470F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844675"/>
            <a:ext cx="10910887" cy="403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2E9A9F-F592-43BA-98AE-44CA0FA48706}"/>
              </a:ext>
            </a:extLst>
          </p:cNvPr>
          <p:cNvSpPr/>
          <p:nvPr userDrawn="1"/>
        </p:nvSpPr>
        <p:spPr>
          <a:xfrm>
            <a:off x="0" y="6233458"/>
            <a:ext cx="12192000" cy="6245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C4074E2F-BB6D-409E-ABB8-4F446D1C703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50434" y="6228000"/>
            <a:ext cx="241566" cy="63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DCF22-74EB-46AA-A552-17A920C26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80176" y="6419728"/>
            <a:ext cx="3672036" cy="252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050" b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2C485-6269-4200-849C-60FD1F6FD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419728"/>
            <a:ext cx="574848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E3C6509-8395-3DDB-620D-D9E94B8E4E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0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64" r:id="rId2"/>
    <p:sldLayoutId id="2147483744" r:id="rId3"/>
    <p:sldLayoutId id="2147483731" r:id="rId4"/>
    <p:sldLayoutId id="2147483750" r:id="rId5"/>
    <p:sldLayoutId id="2147483766" r:id="rId6"/>
    <p:sldLayoutId id="2147483748" r:id="rId7"/>
    <p:sldLayoutId id="2147483751" r:id="rId8"/>
    <p:sldLayoutId id="2147483752" r:id="rId9"/>
    <p:sldLayoutId id="2147483788" r:id="rId10"/>
    <p:sldLayoutId id="2147483782" r:id="rId11"/>
    <p:sldLayoutId id="2147483797" r:id="rId12"/>
    <p:sldLayoutId id="2147483799" r:id="rId13"/>
    <p:sldLayoutId id="2147483784" r:id="rId14"/>
    <p:sldLayoutId id="2147483786" r:id="rId15"/>
    <p:sldLayoutId id="2147483791" r:id="rId16"/>
    <p:sldLayoutId id="2147483793" r:id="rId17"/>
    <p:sldLayoutId id="2147483742" r:id="rId18"/>
    <p:sldLayoutId id="2147483789" r:id="rId19"/>
    <p:sldLayoutId id="2147483790" r:id="rId20"/>
    <p:sldLayoutId id="2147483798" r:id="rId21"/>
    <p:sldLayoutId id="2147483740" r:id="rId22"/>
    <p:sldLayoutId id="2147483768" r:id="rId23"/>
    <p:sldLayoutId id="2147483760" r:id="rId24"/>
    <p:sldLayoutId id="2147483759" r:id="rId25"/>
    <p:sldLayoutId id="2147483795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Lato Black" panose="020F0A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b="1" kern="1200">
          <a:solidFill>
            <a:schemeClr val="tx2"/>
          </a:solidFill>
          <a:latin typeface="Source Sans Pro Black" panose="020B0803030403020204" pitchFamily="34" charset="0"/>
          <a:ea typeface="Source Sans Pro Black" panose="020B08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9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2" orient="horz" pos="3929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orient="horz" pos="346" userDrawn="1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orient="horz" pos="1003" userDrawn="1">
          <p15:clr>
            <a:srgbClr val="F26B43"/>
          </p15:clr>
        </p15:guide>
        <p15:guide id="7" orient="horz" pos="1162" userDrawn="1">
          <p15:clr>
            <a:srgbClr val="F26B43"/>
          </p15:clr>
        </p15:guide>
        <p15:guide id="8" pos="7151" userDrawn="1">
          <p15:clr>
            <a:srgbClr val="F26B43"/>
          </p15:clr>
        </p15:guide>
        <p15:guide id="9" orient="horz" pos="37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26.jpe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26.jpe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image" Target="../media/image24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25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D5F1-4337-4CC6-8095-44BFB28710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Leadership and Change in DevSecOps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6D9CD1-C155-4EA3-934A-F577ADAE8D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SourceSansPro-Regular"/>
              </a:rPr>
              <a:t>Introducing LRQA, a leading global assurance partner.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CA79D-61E9-47C9-9A69-47AECC0754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360" y="4870899"/>
            <a:ext cx="4585566" cy="1206497"/>
          </a:xfrm>
        </p:spPr>
        <p:txBody>
          <a:bodyPr>
            <a:normAutofit/>
          </a:bodyPr>
          <a:lstStyle/>
          <a:p>
            <a:r>
              <a:rPr lang="en-US" b="1" dirty="0"/>
              <a:t>Head of AppSec &amp; DevOps @ LRQA</a:t>
            </a:r>
          </a:p>
          <a:p>
            <a:r>
              <a:rPr lang="en-US" sz="1200" dirty="0"/>
              <a:t>18</a:t>
            </a:r>
            <a:r>
              <a:rPr lang="en-US" sz="1200" baseline="30000" dirty="0"/>
              <a:t>th</a:t>
            </a:r>
            <a:r>
              <a:rPr lang="en-US" sz="1200" dirty="0"/>
              <a:t> April 2024</a:t>
            </a:r>
          </a:p>
          <a:p>
            <a:r>
              <a:rPr lang="en-US" sz="1200" dirty="0"/>
              <a:t>Sebastian.coles@lrqa.com</a:t>
            </a:r>
          </a:p>
          <a:p>
            <a:r>
              <a:rPr lang="en-US" sz="1200" dirty="0"/>
              <a:t>https://uk.linkedin.com/in/sebastiancoles</a:t>
            </a:r>
          </a:p>
          <a:p>
            <a:endParaRPr lang="en-GB" sz="1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8E8E44-8B81-47E3-8E8D-F71F277526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360" y="4495051"/>
            <a:ext cx="4150359" cy="320429"/>
          </a:xfrm>
        </p:spPr>
        <p:txBody>
          <a:bodyPr/>
          <a:lstStyle/>
          <a:p>
            <a:r>
              <a:rPr lang="en-US" sz="2400" dirty="0"/>
              <a:t>Sebastian Coles</a:t>
            </a:r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336F69-486D-A9F8-34DD-71AE0AF87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508" y="3751407"/>
            <a:ext cx="2336382" cy="2328326"/>
          </a:xfrm>
          <a:prstGeom prst="rect">
            <a:avLst/>
          </a:prstGeom>
        </p:spPr>
      </p:pic>
      <p:pic>
        <p:nvPicPr>
          <p:cNvPr id="8" name="Picture 7" descr="A person wearing glasses and a blue sweater&#10;&#10;Description automatically generated">
            <a:extLst>
              <a:ext uri="{FF2B5EF4-FFF2-40B4-BE49-F238E27FC236}">
                <a16:creationId xmlns:a16="http://schemas.microsoft.com/office/drawing/2014/main" id="{ABC6044B-87BB-0816-7FA0-091FB1954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76" y="3751407"/>
            <a:ext cx="2336382" cy="233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8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rrow: Chevron 160">
            <a:extLst>
              <a:ext uri="{FF2B5EF4-FFF2-40B4-BE49-F238E27FC236}">
                <a16:creationId xmlns:a16="http://schemas.microsoft.com/office/drawing/2014/main" id="{63DB64CE-C5A8-D9E6-BB17-0EE8C2E24662}"/>
              </a:ext>
            </a:extLst>
          </p:cNvPr>
          <p:cNvSpPr/>
          <p:nvPr/>
        </p:nvSpPr>
        <p:spPr>
          <a:xfrm>
            <a:off x="3369682" y="2331599"/>
            <a:ext cx="2962771" cy="3988900"/>
          </a:xfrm>
          <a:prstGeom prst="chevron">
            <a:avLst>
              <a:gd name="adj" fmla="val 62072"/>
            </a:avLst>
          </a:prstGeom>
          <a:solidFill>
            <a:schemeClr val="bg1">
              <a:alpha val="6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162" name="Arrow: Chevron 161">
            <a:extLst>
              <a:ext uri="{FF2B5EF4-FFF2-40B4-BE49-F238E27FC236}">
                <a16:creationId xmlns:a16="http://schemas.microsoft.com/office/drawing/2014/main" id="{9B4E5D1B-4DAB-3446-C6F1-0E7E7FB6C668}"/>
              </a:ext>
            </a:extLst>
          </p:cNvPr>
          <p:cNvSpPr/>
          <p:nvPr/>
        </p:nvSpPr>
        <p:spPr>
          <a:xfrm>
            <a:off x="6684733" y="571189"/>
            <a:ext cx="2336457" cy="3145668"/>
          </a:xfrm>
          <a:prstGeom prst="chevron">
            <a:avLst>
              <a:gd name="adj" fmla="val 62072"/>
            </a:avLst>
          </a:prstGeom>
          <a:solidFill>
            <a:schemeClr val="bg1">
              <a:alpha val="6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163" name="Arrow: Chevron 162">
            <a:extLst>
              <a:ext uri="{FF2B5EF4-FFF2-40B4-BE49-F238E27FC236}">
                <a16:creationId xmlns:a16="http://schemas.microsoft.com/office/drawing/2014/main" id="{3FDB9193-BAC4-CC0E-4757-D05AB21248DB}"/>
              </a:ext>
            </a:extLst>
          </p:cNvPr>
          <p:cNvSpPr/>
          <p:nvPr/>
        </p:nvSpPr>
        <p:spPr>
          <a:xfrm>
            <a:off x="10225050" y="3583995"/>
            <a:ext cx="1549594" cy="2086282"/>
          </a:xfrm>
          <a:prstGeom prst="chevron">
            <a:avLst>
              <a:gd name="adj" fmla="val 62072"/>
            </a:avLst>
          </a:prstGeom>
          <a:solidFill>
            <a:schemeClr val="bg1">
              <a:alpha val="6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164" name="Arrow: Chevron 163">
            <a:extLst>
              <a:ext uri="{FF2B5EF4-FFF2-40B4-BE49-F238E27FC236}">
                <a16:creationId xmlns:a16="http://schemas.microsoft.com/office/drawing/2014/main" id="{3FC9D701-EFD7-3D18-CE77-1721BA5FF0B3}"/>
              </a:ext>
            </a:extLst>
          </p:cNvPr>
          <p:cNvSpPr/>
          <p:nvPr/>
        </p:nvSpPr>
        <p:spPr>
          <a:xfrm>
            <a:off x="10827514" y="336628"/>
            <a:ext cx="545285" cy="734140"/>
          </a:xfrm>
          <a:prstGeom prst="chevron">
            <a:avLst>
              <a:gd name="adj" fmla="val 62072"/>
            </a:avLst>
          </a:prstGeom>
          <a:solidFill>
            <a:schemeClr val="bg1">
              <a:alpha val="6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C00C7-A3D5-E75E-629D-E91B407C5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83" y="243652"/>
            <a:ext cx="10910887" cy="1042989"/>
          </a:xfrm>
        </p:spPr>
        <p:txBody>
          <a:bodyPr/>
          <a:lstStyle/>
          <a:p>
            <a:r>
              <a:rPr lang="en-GB" dirty="0"/>
              <a:t>Roadmaps and Planning for Change</a:t>
            </a:r>
          </a:p>
        </p:txBody>
      </p:sp>
      <p:sp>
        <p:nvSpPr>
          <p:cNvPr id="87" name="Arrow: Chevron 86" hidden="1">
            <a:extLst>
              <a:ext uri="{FF2B5EF4-FFF2-40B4-BE49-F238E27FC236}">
                <a16:creationId xmlns:a16="http://schemas.microsoft.com/office/drawing/2014/main" id="{2BEB1581-80EA-C296-EC8A-596A71507E7F}"/>
              </a:ext>
            </a:extLst>
          </p:cNvPr>
          <p:cNvSpPr>
            <a:spLocks/>
          </p:cNvSpPr>
          <p:nvPr/>
        </p:nvSpPr>
        <p:spPr>
          <a:xfrm>
            <a:off x="1885520" y="3359156"/>
            <a:ext cx="165802" cy="223226"/>
          </a:xfrm>
          <a:prstGeom prst="chevron">
            <a:avLst>
              <a:gd name="adj" fmla="val 62072"/>
            </a:avLst>
          </a:prstGeom>
          <a:noFill/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0608BD4-99DF-3ED3-B851-749DF1032FCA}"/>
              </a:ext>
            </a:extLst>
          </p:cNvPr>
          <p:cNvGrpSpPr/>
          <p:nvPr/>
        </p:nvGrpSpPr>
        <p:grpSpPr>
          <a:xfrm>
            <a:off x="9390636" y="2498837"/>
            <a:ext cx="1099863" cy="1026486"/>
            <a:chOff x="10251453" y="2701159"/>
            <a:chExt cx="1099863" cy="102648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01D0EFF-EA46-CE11-D8FC-1816D0CA0D7D}"/>
                </a:ext>
              </a:extLst>
            </p:cNvPr>
            <p:cNvGrpSpPr/>
            <p:nvPr/>
          </p:nvGrpSpPr>
          <p:grpSpPr>
            <a:xfrm>
              <a:off x="10251453" y="3200245"/>
              <a:ext cx="1099863" cy="527400"/>
              <a:chOff x="5132633" y="3197290"/>
              <a:chExt cx="1099863" cy="5274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46BC317-84A6-BC93-5ABE-04EC6C4FC9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50479" y="3206335"/>
                <a:ext cx="864170" cy="518355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en-GB" sz="2000" b="1" dirty="0">
                    <a:ln>
                      <a:gradFill>
                        <a:gsLst>
                          <a:gs pos="5000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50000">
                            <a:schemeClr val="bg2"/>
                          </a:gs>
                        </a:gsLst>
                        <a:lin ang="1200000" scaled="0"/>
                      </a:gradFill>
                    </a:ln>
                    <a:noFill/>
                    <a:effectLst/>
                  </a:rPr>
                  <a:t>202X+2</a:t>
                </a: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BAA6EE38-3756-F528-F66A-753EC08AA678}"/>
                  </a:ext>
                </a:extLst>
              </p:cNvPr>
              <p:cNvGrpSpPr/>
              <p:nvPr/>
            </p:nvGrpSpPr>
            <p:grpSpPr>
              <a:xfrm>
                <a:off x="5132633" y="3197290"/>
                <a:ext cx="1099863" cy="514840"/>
                <a:chOff x="447869" y="3197290"/>
                <a:chExt cx="1099863" cy="514840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03EB1878-3206-B4E4-C04E-30A3B1658D30}"/>
                    </a:ext>
                  </a:extLst>
                </p:cNvPr>
                <p:cNvSpPr/>
                <p:nvPr/>
              </p:nvSpPr>
              <p:spPr>
                <a:xfrm>
                  <a:off x="447869" y="3197290"/>
                  <a:ext cx="684245" cy="514146"/>
                </a:xfrm>
                <a:custGeom>
                  <a:avLst/>
                  <a:gdLst>
                    <a:gd name="connsiteX0" fmla="*/ 367004 w 684245"/>
                    <a:gd name="connsiteY0" fmla="*/ 0 h 1144555"/>
                    <a:gd name="connsiteX1" fmla="*/ 0 w 684245"/>
                    <a:gd name="connsiteY1" fmla="*/ 0 h 1144555"/>
                    <a:gd name="connsiteX2" fmla="*/ 0 w 684245"/>
                    <a:gd name="connsiteY2" fmla="*/ 497632 h 1144555"/>
                    <a:gd name="connsiteX3" fmla="*/ 684245 w 684245"/>
                    <a:gd name="connsiteY3" fmla="*/ 497632 h 1144555"/>
                    <a:gd name="connsiteX4" fmla="*/ 684245 w 684245"/>
                    <a:gd name="connsiteY4" fmla="*/ 1144555 h 1144555"/>
                    <a:gd name="connsiteX0" fmla="*/ 367004 w 684245"/>
                    <a:gd name="connsiteY0" fmla="*/ 0 h 497632"/>
                    <a:gd name="connsiteX1" fmla="*/ 0 w 684245"/>
                    <a:gd name="connsiteY1" fmla="*/ 0 h 497632"/>
                    <a:gd name="connsiteX2" fmla="*/ 0 w 684245"/>
                    <a:gd name="connsiteY2" fmla="*/ 497632 h 497632"/>
                    <a:gd name="connsiteX3" fmla="*/ 684245 w 684245"/>
                    <a:gd name="connsiteY3" fmla="*/ 497632 h 49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4245" h="497632">
                      <a:moveTo>
                        <a:pt x="367004" y="0"/>
                      </a:moveTo>
                      <a:lnTo>
                        <a:pt x="0" y="0"/>
                      </a:lnTo>
                      <a:lnTo>
                        <a:pt x="0" y="497632"/>
                      </a:lnTo>
                      <a:lnTo>
                        <a:pt x="684245" y="497632"/>
                      </a:lnTo>
                    </a:path>
                  </a:pathLst>
                </a:custGeom>
                <a:noFill/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2B2FCF09-C905-718A-BD55-A6884B8199F0}"/>
                    </a:ext>
                  </a:extLst>
                </p:cNvPr>
                <p:cNvSpPr/>
                <p:nvPr/>
              </p:nvSpPr>
              <p:spPr>
                <a:xfrm rot="10800000">
                  <a:off x="863487" y="3197984"/>
                  <a:ext cx="684245" cy="514146"/>
                </a:xfrm>
                <a:custGeom>
                  <a:avLst/>
                  <a:gdLst>
                    <a:gd name="connsiteX0" fmla="*/ 367004 w 684245"/>
                    <a:gd name="connsiteY0" fmla="*/ 0 h 1144555"/>
                    <a:gd name="connsiteX1" fmla="*/ 0 w 684245"/>
                    <a:gd name="connsiteY1" fmla="*/ 0 h 1144555"/>
                    <a:gd name="connsiteX2" fmla="*/ 0 w 684245"/>
                    <a:gd name="connsiteY2" fmla="*/ 497632 h 1144555"/>
                    <a:gd name="connsiteX3" fmla="*/ 684245 w 684245"/>
                    <a:gd name="connsiteY3" fmla="*/ 497632 h 1144555"/>
                    <a:gd name="connsiteX4" fmla="*/ 684245 w 684245"/>
                    <a:gd name="connsiteY4" fmla="*/ 1144555 h 1144555"/>
                    <a:gd name="connsiteX0" fmla="*/ 367004 w 684245"/>
                    <a:gd name="connsiteY0" fmla="*/ 0 h 497632"/>
                    <a:gd name="connsiteX1" fmla="*/ 0 w 684245"/>
                    <a:gd name="connsiteY1" fmla="*/ 0 h 497632"/>
                    <a:gd name="connsiteX2" fmla="*/ 0 w 684245"/>
                    <a:gd name="connsiteY2" fmla="*/ 497632 h 497632"/>
                    <a:gd name="connsiteX3" fmla="*/ 684245 w 684245"/>
                    <a:gd name="connsiteY3" fmla="*/ 497632 h 49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4245" h="497632">
                      <a:moveTo>
                        <a:pt x="367004" y="0"/>
                      </a:moveTo>
                      <a:lnTo>
                        <a:pt x="0" y="0"/>
                      </a:lnTo>
                      <a:lnTo>
                        <a:pt x="0" y="497632"/>
                      </a:lnTo>
                      <a:lnTo>
                        <a:pt x="684245" y="497632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E5025F1-6D35-AD94-F24B-BC263D8ABF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64701" y="2701159"/>
              <a:ext cx="0" cy="49978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BBC265D-3FDB-9964-5494-0E510A0A24F6}"/>
              </a:ext>
            </a:extLst>
          </p:cNvPr>
          <p:cNvGrpSpPr/>
          <p:nvPr/>
        </p:nvGrpSpPr>
        <p:grpSpPr>
          <a:xfrm>
            <a:off x="5547617" y="1656435"/>
            <a:ext cx="1102313" cy="2511942"/>
            <a:chOff x="3808230" y="1867886"/>
            <a:chExt cx="1102313" cy="251194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AB9F242-3D44-7947-7E0E-8C193ECEDEBC}"/>
                </a:ext>
              </a:extLst>
            </p:cNvPr>
            <p:cNvGrpSpPr/>
            <p:nvPr/>
          </p:nvGrpSpPr>
          <p:grpSpPr>
            <a:xfrm>
              <a:off x="3808230" y="3197290"/>
              <a:ext cx="1102313" cy="1182538"/>
              <a:chOff x="3585298" y="3197290"/>
              <a:chExt cx="1102313" cy="1182538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7D072BE-1022-84FF-B66E-CA8132A59BBA}"/>
                  </a:ext>
                </a:extLst>
              </p:cNvPr>
              <p:cNvSpPr/>
              <p:nvPr/>
            </p:nvSpPr>
            <p:spPr>
              <a:xfrm>
                <a:off x="3585298" y="3198149"/>
                <a:ext cx="1102313" cy="513981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0" rtlCol="0" anchor="t"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</a:pPr>
                <a:endParaRPr lang="en-GB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F6C78DF-2EB2-7E2C-824B-1AA56EF644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05594" y="3206335"/>
                <a:ext cx="864170" cy="518355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en-GB" sz="2000" b="1" dirty="0">
                    <a:ln>
                      <a:gradFill>
                        <a:gsLst>
                          <a:gs pos="5000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50000">
                            <a:schemeClr val="bg2"/>
                          </a:gs>
                        </a:gsLst>
                        <a:lin ang="1200000" scaled="0"/>
                      </a:gradFill>
                    </a:ln>
                    <a:noFill/>
                    <a:effectLst/>
                  </a:rPr>
                  <a:t>202X+1</a:t>
                </a: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00610078-2F0C-42CC-BFA7-3A9337C99A74}"/>
                  </a:ext>
                </a:extLst>
              </p:cNvPr>
              <p:cNvGrpSpPr/>
              <p:nvPr/>
            </p:nvGrpSpPr>
            <p:grpSpPr>
              <a:xfrm>
                <a:off x="3587748" y="3197290"/>
                <a:ext cx="1099863" cy="1182538"/>
                <a:chOff x="447869" y="3197290"/>
                <a:chExt cx="1099863" cy="1182538"/>
              </a:xfrm>
            </p:grpSpPr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D7C6DA1E-0BA8-23C5-C5C5-FE6381F38D67}"/>
                    </a:ext>
                  </a:extLst>
                </p:cNvPr>
                <p:cNvSpPr/>
                <p:nvPr/>
              </p:nvSpPr>
              <p:spPr>
                <a:xfrm>
                  <a:off x="447869" y="3197290"/>
                  <a:ext cx="684245" cy="1182538"/>
                </a:xfrm>
                <a:custGeom>
                  <a:avLst/>
                  <a:gdLst>
                    <a:gd name="connsiteX0" fmla="*/ 367004 w 684245"/>
                    <a:gd name="connsiteY0" fmla="*/ 0 h 1144555"/>
                    <a:gd name="connsiteX1" fmla="*/ 0 w 684245"/>
                    <a:gd name="connsiteY1" fmla="*/ 0 h 1144555"/>
                    <a:gd name="connsiteX2" fmla="*/ 0 w 684245"/>
                    <a:gd name="connsiteY2" fmla="*/ 497632 h 1144555"/>
                    <a:gd name="connsiteX3" fmla="*/ 684245 w 684245"/>
                    <a:gd name="connsiteY3" fmla="*/ 497632 h 1144555"/>
                    <a:gd name="connsiteX4" fmla="*/ 684245 w 684245"/>
                    <a:gd name="connsiteY4" fmla="*/ 1144555 h 1144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4245" h="1144555">
                      <a:moveTo>
                        <a:pt x="367004" y="0"/>
                      </a:moveTo>
                      <a:lnTo>
                        <a:pt x="0" y="0"/>
                      </a:lnTo>
                      <a:lnTo>
                        <a:pt x="0" y="497632"/>
                      </a:lnTo>
                      <a:lnTo>
                        <a:pt x="684245" y="497632"/>
                      </a:lnTo>
                      <a:lnTo>
                        <a:pt x="684245" y="1144555"/>
                      </a:lnTo>
                    </a:path>
                  </a:pathLst>
                </a:custGeom>
                <a:noFill/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903AE60-DF8B-0ED5-B619-8767AA1F7622}"/>
                    </a:ext>
                  </a:extLst>
                </p:cNvPr>
                <p:cNvSpPr/>
                <p:nvPr/>
              </p:nvSpPr>
              <p:spPr>
                <a:xfrm rot="10800000">
                  <a:off x="863487" y="3197984"/>
                  <a:ext cx="684245" cy="514146"/>
                </a:xfrm>
                <a:custGeom>
                  <a:avLst/>
                  <a:gdLst>
                    <a:gd name="connsiteX0" fmla="*/ 367004 w 684245"/>
                    <a:gd name="connsiteY0" fmla="*/ 0 h 1144555"/>
                    <a:gd name="connsiteX1" fmla="*/ 0 w 684245"/>
                    <a:gd name="connsiteY1" fmla="*/ 0 h 1144555"/>
                    <a:gd name="connsiteX2" fmla="*/ 0 w 684245"/>
                    <a:gd name="connsiteY2" fmla="*/ 497632 h 1144555"/>
                    <a:gd name="connsiteX3" fmla="*/ 684245 w 684245"/>
                    <a:gd name="connsiteY3" fmla="*/ 497632 h 1144555"/>
                    <a:gd name="connsiteX4" fmla="*/ 684245 w 684245"/>
                    <a:gd name="connsiteY4" fmla="*/ 1144555 h 1144555"/>
                    <a:gd name="connsiteX0" fmla="*/ 367004 w 684245"/>
                    <a:gd name="connsiteY0" fmla="*/ 0 h 497632"/>
                    <a:gd name="connsiteX1" fmla="*/ 0 w 684245"/>
                    <a:gd name="connsiteY1" fmla="*/ 0 h 497632"/>
                    <a:gd name="connsiteX2" fmla="*/ 0 w 684245"/>
                    <a:gd name="connsiteY2" fmla="*/ 497632 h 497632"/>
                    <a:gd name="connsiteX3" fmla="*/ 684245 w 684245"/>
                    <a:gd name="connsiteY3" fmla="*/ 497632 h 49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4245" h="497632">
                      <a:moveTo>
                        <a:pt x="367004" y="0"/>
                      </a:moveTo>
                      <a:lnTo>
                        <a:pt x="0" y="0"/>
                      </a:lnTo>
                      <a:lnTo>
                        <a:pt x="0" y="497632"/>
                      </a:lnTo>
                      <a:lnTo>
                        <a:pt x="684245" y="497632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1C5F20D-5FBB-0571-06B8-48C6316E461D}"/>
                </a:ext>
              </a:extLst>
            </p:cNvPr>
            <p:cNvCxnSpPr>
              <a:cxnSpLocks/>
              <a:stCxn id="76" idx="3"/>
            </p:cNvCxnSpPr>
            <p:nvPr/>
          </p:nvCxnSpPr>
          <p:spPr>
            <a:xfrm flipV="1">
              <a:off x="4226298" y="1867886"/>
              <a:ext cx="0" cy="133009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016A506-B0A5-9DAF-3075-83AF59AC4862}"/>
              </a:ext>
            </a:extLst>
          </p:cNvPr>
          <p:cNvGrpSpPr/>
          <p:nvPr/>
        </p:nvGrpSpPr>
        <p:grpSpPr>
          <a:xfrm>
            <a:off x="1675538" y="2686449"/>
            <a:ext cx="1123015" cy="836565"/>
            <a:chOff x="2126142" y="2897900"/>
            <a:chExt cx="1123015" cy="83656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D9D5D52-CBC3-B878-2551-014FB263DFA5}"/>
                </a:ext>
              </a:extLst>
            </p:cNvPr>
            <p:cNvGrpSpPr/>
            <p:nvPr/>
          </p:nvGrpSpPr>
          <p:grpSpPr>
            <a:xfrm>
              <a:off x="2126142" y="3189225"/>
              <a:ext cx="1123015" cy="545240"/>
              <a:chOff x="1999706" y="3189225"/>
              <a:chExt cx="1123015" cy="545240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1E70ED86-1AEC-5D82-6CF6-49B118AD60C4}"/>
                  </a:ext>
                </a:extLst>
              </p:cNvPr>
              <p:cNvSpPr/>
              <p:nvPr/>
            </p:nvSpPr>
            <p:spPr>
              <a:xfrm>
                <a:off x="1999706" y="3189225"/>
                <a:ext cx="1086263" cy="545240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0" rtlCol="0" anchor="t"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</a:pPr>
                <a:endParaRPr lang="en-GB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968554F-0EC0-3318-D1F2-1E07E6D5742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58551" y="3206825"/>
                <a:ext cx="864170" cy="518355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en-GB" sz="2000" b="1" dirty="0">
                    <a:ln>
                      <a:gradFill>
                        <a:gsLst>
                          <a:gs pos="5000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50000">
                            <a:schemeClr val="bg2"/>
                          </a:gs>
                        </a:gsLst>
                        <a:lin ang="1200000" scaled="0"/>
                      </a:gradFill>
                    </a:ln>
                    <a:noFill/>
                    <a:effectLst/>
                  </a:rPr>
                  <a:t>202X</a:t>
                </a: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20FDAEB-4D13-B9AE-9771-8A2114DD0CF7}"/>
                  </a:ext>
                </a:extLst>
              </p:cNvPr>
              <p:cNvGrpSpPr/>
              <p:nvPr/>
            </p:nvGrpSpPr>
            <p:grpSpPr>
              <a:xfrm>
                <a:off x="2003521" y="3197290"/>
                <a:ext cx="1099863" cy="514840"/>
                <a:chOff x="447869" y="3197290"/>
                <a:chExt cx="1099863" cy="51484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DC6C3596-3F70-6888-6C31-947BCFC975A0}"/>
                    </a:ext>
                  </a:extLst>
                </p:cNvPr>
                <p:cNvSpPr/>
                <p:nvPr/>
              </p:nvSpPr>
              <p:spPr>
                <a:xfrm>
                  <a:off x="447869" y="3197290"/>
                  <a:ext cx="684245" cy="514146"/>
                </a:xfrm>
                <a:custGeom>
                  <a:avLst/>
                  <a:gdLst>
                    <a:gd name="connsiteX0" fmla="*/ 367004 w 684245"/>
                    <a:gd name="connsiteY0" fmla="*/ 0 h 1144555"/>
                    <a:gd name="connsiteX1" fmla="*/ 0 w 684245"/>
                    <a:gd name="connsiteY1" fmla="*/ 0 h 1144555"/>
                    <a:gd name="connsiteX2" fmla="*/ 0 w 684245"/>
                    <a:gd name="connsiteY2" fmla="*/ 497632 h 1144555"/>
                    <a:gd name="connsiteX3" fmla="*/ 684245 w 684245"/>
                    <a:gd name="connsiteY3" fmla="*/ 497632 h 1144555"/>
                    <a:gd name="connsiteX4" fmla="*/ 684245 w 684245"/>
                    <a:gd name="connsiteY4" fmla="*/ 1144555 h 1144555"/>
                    <a:gd name="connsiteX0" fmla="*/ 367004 w 684245"/>
                    <a:gd name="connsiteY0" fmla="*/ 0 h 497632"/>
                    <a:gd name="connsiteX1" fmla="*/ 0 w 684245"/>
                    <a:gd name="connsiteY1" fmla="*/ 0 h 497632"/>
                    <a:gd name="connsiteX2" fmla="*/ 0 w 684245"/>
                    <a:gd name="connsiteY2" fmla="*/ 497632 h 497632"/>
                    <a:gd name="connsiteX3" fmla="*/ 684245 w 684245"/>
                    <a:gd name="connsiteY3" fmla="*/ 497632 h 49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4245" h="497632">
                      <a:moveTo>
                        <a:pt x="367004" y="0"/>
                      </a:moveTo>
                      <a:lnTo>
                        <a:pt x="0" y="0"/>
                      </a:lnTo>
                      <a:lnTo>
                        <a:pt x="0" y="497632"/>
                      </a:lnTo>
                      <a:lnTo>
                        <a:pt x="684245" y="497632"/>
                      </a:lnTo>
                    </a:path>
                  </a:pathLst>
                </a:custGeom>
                <a:noFill/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/>
                    <a:t> </a:t>
                  </a: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467B4E48-C363-2990-8CB7-BACC1546E589}"/>
                    </a:ext>
                  </a:extLst>
                </p:cNvPr>
                <p:cNvSpPr/>
                <p:nvPr/>
              </p:nvSpPr>
              <p:spPr>
                <a:xfrm rot="10800000">
                  <a:off x="863487" y="3197984"/>
                  <a:ext cx="684245" cy="514146"/>
                </a:xfrm>
                <a:custGeom>
                  <a:avLst/>
                  <a:gdLst>
                    <a:gd name="connsiteX0" fmla="*/ 367004 w 684245"/>
                    <a:gd name="connsiteY0" fmla="*/ 0 h 1144555"/>
                    <a:gd name="connsiteX1" fmla="*/ 0 w 684245"/>
                    <a:gd name="connsiteY1" fmla="*/ 0 h 1144555"/>
                    <a:gd name="connsiteX2" fmla="*/ 0 w 684245"/>
                    <a:gd name="connsiteY2" fmla="*/ 497632 h 1144555"/>
                    <a:gd name="connsiteX3" fmla="*/ 684245 w 684245"/>
                    <a:gd name="connsiteY3" fmla="*/ 497632 h 1144555"/>
                    <a:gd name="connsiteX4" fmla="*/ 684245 w 684245"/>
                    <a:gd name="connsiteY4" fmla="*/ 1144555 h 1144555"/>
                    <a:gd name="connsiteX0" fmla="*/ 367004 w 684245"/>
                    <a:gd name="connsiteY0" fmla="*/ 0 h 497632"/>
                    <a:gd name="connsiteX1" fmla="*/ 0 w 684245"/>
                    <a:gd name="connsiteY1" fmla="*/ 0 h 497632"/>
                    <a:gd name="connsiteX2" fmla="*/ 0 w 684245"/>
                    <a:gd name="connsiteY2" fmla="*/ 497632 h 497632"/>
                    <a:gd name="connsiteX3" fmla="*/ 684245 w 684245"/>
                    <a:gd name="connsiteY3" fmla="*/ 497632 h 49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4245" h="497632">
                      <a:moveTo>
                        <a:pt x="367004" y="0"/>
                      </a:moveTo>
                      <a:lnTo>
                        <a:pt x="0" y="0"/>
                      </a:lnTo>
                      <a:lnTo>
                        <a:pt x="0" y="497632"/>
                      </a:lnTo>
                      <a:lnTo>
                        <a:pt x="684245" y="497632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A5F459B-3986-989F-6E71-2E28514E39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5574" y="2897900"/>
              <a:ext cx="0" cy="30008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7D9D381-C6FE-8B67-7297-FFA01499F06B}"/>
              </a:ext>
            </a:extLst>
          </p:cNvPr>
          <p:cNvGrpSpPr/>
          <p:nvPr/>
        </p:nvGrpSpPr>
        <p:grpSpPr>
          <a:xfrm>
            <a:off x="2778982" y="3143723"/>
            <a:ext cx="2675065" cy="223226"/>
            <a:chOff x="809927" y="3362739"/>
            <a:chExt cx="1245672" cy="223226"/>
          </a:xfrm>
        </p:grpSpPr>
        <p:sp>
          <p:nvSpPr>
            <p:cNvPr id="51" name="Arrow: Chevron 50">
              <a:extLst>
                <a:ext uri="{FF2B5EF4-FFF2-40B4-BE49-F238E27FC236}">
                  <a16:creationId xmlns:a16="http://schemas.microsoft.com/office/drawing/2014/main" id="{7B7D6937-D0F5-BCE6-F8C0-BBE506D2B3E5}"/>
                </a:ext>
              </a:extLst>
            </p:cNvPr>
            <p:cNvSpPr/>
            <p:nvPr/>
          </p:nvSpPr>
          <p:spPr>
            <a:xfrm>
              <a:off x="1889797" y="3362739"/>
              <a:ext cx="165802" cy="223226"/>
            </a:xfrm>
            <a:prstGeom prst="chevron">
              <a:avLst>
                <a:gd name="adj" fmla="val 62072"/>
              </a:avLst>
            </a:prstGeom>
            <a:noFill/>
            <a:ln w="952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0" rtlCol="0" anchor="t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</a:pPr>
              <a:endParaRPr lang="en-GB" sz="1600" b="1">
                <a:solidFill>
                  <a:schemeClr val="bg1"/>
                </a:solidFill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77ADEDE-BC0F-CDD4-8E42-CDEEA15EE5F4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>
              <a:off x="809927" y="3474352"/>
              <a:ext cx="118278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69ECFB4-C588-EE69-BF89-F025481BE1D8}"/>
              </a:ext>
            </a:extLst>
          </p:cNvPr>
          <p:cNvGrpSpPr/>
          <p:nvPr/>
        </p:nvGrpSpPr>
        <p:grpSpPr>
          <a:xfrm>
            <a:off x="6680521" y="3143723"/>
            <a:ext cx="2647230" cy="223226"/>
            <a:chOff x="809927" y="3362739"/>
            <a:chExt cx="1245672" cy="223226"/>
          </a:xfrm>
        </p:grpSpPr>
        <p:sp>
          <p:nvSpPr>
            <p:cNvPr id="55" name="Arrow: Chevron 54">
              <a:extLst>
                <a:ext uri="{FF2B5EF4-FFF2-40B4-BE49-F238E27FC236}">
                  <a16:creationId xmlns:a16="http://schemas.microsoft.com/office/drawing/2014/main" id="{BF969BB6-A512-B681-A822-427C3DFA9AB1}"/>
                </a:ext>
              </a:extLst>
            </p:cNvPr>
            <p:cNvSpPr/>
            <p:nvPr/>
          </p:nvSpPr>
          <p:spPr>
            <a:xfrm>
              <a:off x="1889797" y="3362739"/>
              <a:ext cx="165802" cy="223226"/>
            </a:xfrm>
            <a:prstGeom prst="chevron">
              <a:avLst>
                <a:gd name="adj" fmla="val 62072"/>
              </a:avLst>
            </a:prstGeom>
            <a:noFill/>
            <a:ln w="952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0" rtlCol="0" anchor="t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</a:pPr>
              <a:endParaRPr lang="en-GB" sz="1600" b="1">
                <a:solidFill>
                  <a:schemeClr val="bg1"/>
                </a:solidFill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01434E5-5182-F1B9-E1BE-889B55CC7F86}"/>
                </a:ext>
              </a:extLst>
            </p:cNvPr>
            <p:cNvCxnSpPr>
              <a:cxnSpLocks/>
              <a:endCxn id="55" idx="1"/>
            </p:cNvCxnSpPr>
            <p:nvPr/>
          </p:nvCxnSpPr>
          <p:spPr>
            <a:xfrm>
              <a:off x="809927" y="3474352"/>
              <a:ext cx="118278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FBB5C9C-173D-D29F-BF92-66325C3F5644}"/>
              </a:ext>
            </a:extLst>
          </p:cNvPr>
          <p:cNvCxnSpPr>
            <a:cxnSpLocks/>
          </p:cNvCxnSpPr>
          <p:nvPr/>
        </p:nvCxnSpPr>
        <p:spPr>
          <a:xfrm flipH="1">
            <a:off x="1486601" y="2686449"/>
            <a:ext cx="1542857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37">
            <a:extLst>
              <a:ext uri="{FF2B5EF4-FFF2-40B4-BE49-F238E27FC236}">
                <a16:creationId xmlns:a16="http://schemas.microsoft.com/office/drawing/2014/main" id="{EF704F7A-6E34-3531-C4BE-F65F9A7B2A65}"/>
              </a:ext>
            </a:extLst>
          </p:cNvPr>
          <p:cNvSpPr txBox="1"/>
          <p:nvPr/>
        </p:nvSpPr>
        <p:spPr>
          <a:xfrm>
            <a:off x="925143" y="2028093"/>
            <a:ext cx="1736946" cy="5504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Security Maturity Model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BSIMM, SAMM, NIST SDF, SALSA – I like BSIMM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92755D-C816-77C9-9C86-DEE595A0708B}"/>
              </a:ext>
            </a:extLst>
          </p:cNvPr>
          <p:cNvCxnSpPr>
            <a:cxnSpLocks/>
          </p:cNvCxnSpPr>
          <p:nvPr/>
        </p:nvCxnSpPr>
        <p:spPr>
          <a:xfrm flipV="1">
            <a:off x="2973465" y="3265847"/>
            <a:ext cx="0" cy="764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ject 37">
            <a:extLst>
              <a:ext uri="{FF2B5EF4-FFF2-40B4-BE49-F238E27FC236}">
                <a16:creationId xmlns:a16="http://schemas.microsoft.com/office/drawing/2014/main" id="{CE54EA2C-16D3-E1C3-20EA-339C681D9038}"/>
              </a:ext>
            </a:extLst>
          </p:cNvPr>
          <p:cNvSpPr txBox="1"/>
          <p:nvPr/>
        </p:nvSpPr>
        <p:spPr>
          <a:xfrm>
            <a:off x="1386285" y="4051479"/>
            <a:ext cx="1736947" cy="7120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Security Chapters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providing a network, development ground, feedback, fans, resourcing, market insights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865409-384D-48E7-5C77-F5840F523AA5}"/>
              </a:ext>
            </a:extLst>
          </p:cNvPr>
          <p:cNvCxnSpPr>
            <a:cxnSpLocks/>
          </p:cNvCxnSpPr>
          <p:nvPr/>
        </p:nvCxnSpPr>
        <p:spPr>
          <a:xfrm flipV="1">
            <a:off x="4815703" y="1836235"/>
            <a:ext cx="0" cy="1406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bject 37">
            <a:extLst>
              <a:ext uri="{FF2B5EF4-FFF2-40B4-BE49-F238E27FC236}">
                <a16:creationId xmlns:a16="http://schemas.microsoft.com/office/drawing/2014/main" id="{0F8A06F5-AAD6-BE87-711A-627235E7E2A9}"/>
              </a:ext>
            </a:extLst>
          </p:cNvPr>
          <p:cNvSpPr txBox="1"/>
          <p:nvPr/>
        </p:nvSpPr>
        <p:spPr>
          <a:xfrm>
            <a:off x="3222375" y="1174673"/>
            <a:ext cx="1736946" cy="5504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Automatic Metric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SAST, SCA, </a:t>
            </a:r>
            <a:r>
              <a:rPr lang="en-GB" sz="1000" b="0" dirty="0" err="1">
                <a:solidFill>
                  <a:schemeClr val="bg1"/>
                </a:solidFill>
                <a:cs typeface="Arial" panose="020B0604020202020204" pitchFamily="34" charset="0"/>
              </a:rPr>
              <a:t>IaC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 Scanning, CSPM selection and implementation</a:t>
            </a:r>
            <a:endParaRPr lang="en-GB" sz="1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7D1FBF0-0A04-CF19-12DD-3AE11BF742F0}"/>
              </a:ext>
            </a:extLst>
          </p:cNvPr>
          <p:cNvCxnSpPr>
            <a:cxnSpLocks/>
          </p:cNvCxnSpPr>
          <p:nvPr/>
        </p:nvCxnSpPr>
        <p:spPr>
          <a:xfrm flipV="1">
            <a:off x="4616333" y="3284889"/>
            <a:ext cx="0" cy="1767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ject 37">
            <a:extLst>
              <a:ext uri="{FF2B5EF4-FFF2-40B4-BE49-F238E27FC236}">
                <a16:creationId xmlns:a16="http://schemas.microsoft.com/office/drawing/2014/main" id="{AA3722E3-DA4A-A4CD-B53C-8C30C4817824}"/>
              </a:ext>
            </a:extLst>
          </p:cNvPr>
          <p:cNvSpPr txBox="1"/>
          <p:nvPr/>
        </p:nvSpPr>
        <p:spPr>
          <a:xfrm>
            <a:off x="3052205" y="6147791"/>
            <a:ext cx="2913480" cy="22729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Frequently Present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and the all-hand platforms </a:t>
            </a:r>
            <a:endParaRPr lang="en-GB" sz="1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0" name="object 37">
            <a:extLst>
              <a:ext uri="{FF2B5EF4-FFF2-40B4-BE49-F238E27FC236}">
                <a16:creationId xmlns:a16="http://schemas.microsoft.com/office/drawing/2014/main" id="{924B1395-A91D-7376-28EF-CBCDEDD08098}"/>
              </a:ext>
            </a:extLst>
          </p:cNvPr>
          <p:cNvSpPr txBox="1"/>
          <p:nvPr/>
        </p:nvSpPr>
        <p:spPr>
          <a:xfrm>
            <a:off x="4761635" y="4220714"/>
            <a:ext cx="1736946" cy="5504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Secondments and Rotations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to help share knowledge and working practises</a:t>
            </a:r>
            <a:endParaRPr lang="en-GB" sz="1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19DC8591-EF77-010E-D418-E807DFF4E647}"/>
              </a:ext>
            </a:extLst>
          </p:cNvPr>
          <p:cNvSpPr txBox="1">
            <a:spLocks/>
          </p:cNvSpPr>
          <p:nvPr/>
        </p:nvSpPr>
        <p:spPr>
          <a:xfrm rot="5400000">
            <a:off x="10544829" y="4182266"/>
            <a:ext cx="1898015" cy="45046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r>
              <a:rPr lang="en-GB" sz="2400" dirty="0"/>
              <a:t>Change</a:t>
            </a:r>
          </a:p>
        </p:txBody>
      </p:sp>
      <p:sp>
        <p:nvSpPr>
          <p:cNvPr id="50" name="object 37">
            <a:extLst>
              <a:ext uri="{FF2B5EF4-FFF2-40B4-BE49-F238E27FC236}">
                <a16:creationId xmlns:a16="http://schemas.microsoft.com/office/drawing/2014/main" id="{B5EA67EC-01F0-6036-2021-566FD3622890}"/>
              </a:ext>
            </a:extLst>
          </p:cNvPr>
          <p:cNvSpPr txBox="1"/>
          <p:nvPr/>
        </p:nvSpPr>
        <p:spPr>
          <a:xfrm>
            <a:off x="6214505" y="1249820"/>
            <a:ext cx="1227812" cy="7120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SDLC Policies Refresh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and launching new security principals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F4D8CF1-1F74-7E33-0466-9C233208473E}"/>
              </a:ext>
            </a:extLst>
          </p:cNvPr>
          <p:cNvCxnSpPr>
            <a:cxnSpLocks/>
          </p:cNvCxnSpPr>
          <p:nvPr/>
        </p:nvCxnSpPr>
        <p:spPr>
          <a:xfrm>
            <a:off x="8749032" y="2486186"/>
            <a:ext cx="0" cy="756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bject 37">
            <a:extLst>
              <a:ext uri="{FF2B5EF4-FFF2-40B4-BE49-F238E27FC236}">
                <a16:creationId xmlns:a16="http://schemas.microsoft.com/office/drawing/2014/main" id="{49C5A22B-598C-44B4-0DD5-4AC05953AB3C}"/>
              </a:ext>
            </a:extLst>
          </p:cNvPr>
          <p:cNvSpPr txBox="1"/>
          <p:nvPr/>
        </p:nvSpPr>
        <p:spPr>
          <a:xfrm>
            <a:off x="7436909" y="1916867"/>
            <a:ext cx="1443365" cy="5504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Threat Modelling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to allow frequent touch points </a:t>
            </a:r>
          </a:p>
        </p:txBody>
      </p:sp>
      <p:sp>
        <p:nvSpPr>
          <p:cNvPr id="61" name="object 37">
            <a:extLst>
              <a:ext uri="{FF2B5EF4-FFF2-40B4-BE49-F238E27FC236}">
                <a16:creationId xmlns:a16="http://schemas.microsoft.com/office/drawing/2014/main" id="{26BAB967-3288-7F4B-30B9-355D5EEB74D4}"/>
              </a:ext>
            </a:extLst>
          </p:cNvPr>
          <p:cNvSpPr txBox="1"/>
          <p:nvPr/>
        </p:nvSpPr>
        <p:spPr>
          <a:xfrm>
            <a:off x="6665446" y="4839005"/>
            <a:ext cx="1443365" cy="7120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Gamification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promote the teams who are doing well and help that teams that are struggling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5CE899A-7C86-49AC-3AA9-0DA21619D991}"/>
              </a:ext>
            </a:extLst>
          </p:cNvPr>
          <p:cNvCxnSpPr>
            <a:cxnSpLocks/>
          </p:cNvCxnSpPr>
          <p:nvPr/>
        </p:nvCxnSpPr>
        <p:spPr>
          <a:xfrm>
            <a:off x="7943788" y="3242685"/>
            <a:ext cx="904" cy="1524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itle 1">
            <a:extLst>
              <a:ext uri="{FF2B5EF4-FFF2-40B4-BE49-F238E27FC236}">
                <a16:creationId xmlns:a16="http://schemas.microsoft.com/office/drawing/2014/main" id="{98B710E7-F6A0-D82A-A1DF-0FFA32B05CA0}"/>
              </a:ext>
            </a:extLst>
          </p:cNvPr>
          <p:cNvSpPr txBox="1">
            <a:spLocks/>
          </p:cNvSpPr>
          <p:nvPr/>
        </p:nvSpPr>
        <p:spPr>
          <a:xfrm rot="16200000">
            <a:off x="-570918" y="1902215"/>
            <a:ext cx="1898015" cy="45046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r>
              <a:rPr lang="en-GB" sz="2400" dirty="0"/>
              <a:t>Posture</a:t>
            </a:r>
          </a:p>
        </p:txBody>
      </p:sp>
      <p:sp>
        <p:nvSpPr>
          <p:cNvPr id="81" name="Arrow: Chevron 80">
            <a:extLst>
              <a:ext uri="{FF2B5EF4-FFF2-40B4-BE49-F238E27FC236}">
                <a16:creationId xmlns:a16="http://schemas.microsoft.com/office/drawing/2014/main" id="{8FC56CE6-77CA-114A-C19E-08F027251FE1}"/>
              </a:ext>
            </a:extLst>
          </p:cNvPr>
          <p:cNvSpPr/>
          <p:nvPr/>
        </p:nvSpPr>
        <p:spPr>
          <a:xfrm>
            <a:off x="1840497" y="1301945"/>
            <a:ext cx="545285" cy="734140"/>
          </a:xfrm>
          <a:prstGeom prst="chevron">
            <a:avLst>
              <a:gd name="adj" fmla="val 62072"/>
            </a:avLst>
          </a:prstGeom>
          <a:solidFill>
            <a:schemeClr val="bg1">
              <a:alpha val="6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661CF99-8D6C-1B53-F60F-BBC3B1A1FB37}"/>
              </a:ext>
            </a:extLst>
          </p:cNvPr>
          <p:cNvCxnSpPr>
            <a:cxnSpLocks/>
          </p:cNvCxnSpPr>
          <p:nvPr/>
        </p:nvCxnSpPr>
        <p:spPr>
          <a:xfrm flipH="1" flipV="1">
            <a:off x="4090848" y="2632543"/>
            <a:ext cx="18671" cy="633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bject 37">
            <a:extLst>
              <a:ext uri="{FF2B5EF4-FFF2-40B4-BE49-F238E27FC236}">
                <a16:creationId xmlns:a16="http://schemas.microsoft.com/office/drawing/2014/main" id="{3CCE2734-2373-21BA-A0F6-062BE4DDD0EE}"/>
              </a:ext>
            </a:extLst>
          </p:cNvPr>
          <p:cNvSpPr txBox="1"/>
          <p:nvPr/>
        </p:nvSpPr>
        <p:spPr>
          <a:xfrm>
            <a:off x="2868460" y="1959241"/>
            <a:ext cx="1412211" cy="5504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Developer Security Education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so you can build common language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90CDEE9-D28F-FC26-72D6-63137ED2CE1B}"/>
              </a:ext>
            </a:extLst>
          </p:cNvPr>
          <p:cNvCxnSpPr>
            <a:cxnSpLocks/>
          </p:cNvCxnSpPr>
          <p:nvPr/>
        </p:nvCxnSpPr>
        <p:spPr>
          <a:xfrm>
            <a:off x="7362432" y="2036085"/>
            <a:ext cx="0" cy="11929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2C2E5F5-9C34-379B-41AB-3F27EEEBED2C}"/>
              </a:ext>
            </a:extLst>
          </p:cNvPr>
          <p:cNvCxnSpPr>
            <a:cxnSpLocks/>
          </p:cNvCxnSpPr>
          <p:nvPr/>
        </p:nvCxnSpPr>
        <p:spPr>
          <a:xfrm flipH="1">
            <a:off x="1899811" y="6115449"/>
            <a:ext cx="6871287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bject 37">
            <a:extLst>
              <a:ext uri="{FF2B5EF4-FFF2-40B4-BE49-F238E27FC236}">
                <a16:creationId xmlns:a16="http://schemas.microsoft.com/office/drawing/2014/main" id="{09F2A8D9-5652-3D81-2D11-64C14D966732}"/>
              </a:ext>
            </a:extLst>
          </p:cNvPr>
          <p:cNvSpPr txBox="1"/>
          <p:nvPr/>
        </p:nvSpPr>
        <p:spPr>
          <a:xfrm>
            <a:off x="3018229" y="5075931"/>
            <a:ext cx="1736946" cy="5504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Establishing Front Door and Onboarding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being accessible and training the next 10%</a:t>
            </a:r>
            <a:endParaRPr lang="en-GB" sz="1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1" name="object 37">
            <a:extLst>
              <a:ext uri="{FF2B5EF4-FFF2-40B4-BE49-F238E27FC236}">
                <a16:creationId xmlns:a16="http://schemas.microsoft.com/office/drawing/2014/main" id="{14179D2E-D67B-34B5-7ECC-49AB8147D3EF}"/>
              </a:ext>
            </a:extLst>
          </p:cNvPr>
          <p:cNvSpPr txBox="1"/>
          <p:nvPr/>
        </p:nvSpPr>
        <p:spPr>
          <a:xfrm>
            <a:off x="9787496" y="343892"/>
            <a:ext cx="1706582" cy="22729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People First</a:t>
            </a:r>
          </a:p>
        </p:txBody>
      </p:sp>
      <p:pic>
        <p:nvPicPr>
          <p:cNvPr id="92" name="Graphic 91" descr="Checkmark with solid fill">
            <a:extLst>
              <a:ext uri="{FF2B5EF4-FFF2-40B4-BE49-F238E27FC236}">
                <a16:creationId xmlns:a16="http://schemas.microsoft.com/office/drawing/2014/main" id="{E2024C96-DA3F-F5A3-0090-1D024E2C8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1774" y="373216"/>
            <a:ext cx="227297" cy="227297"/>
          </a:xfrm>
          <a:prstGeom prst="rect">
            <a:avLst/>
          </a:prstGeom>
        </p:spPr>
      </p:pic>
      <p:sp>
        <p:nvSpPr>
          <p:cNvPr id="93" name="object 37">
            <a:extLst>
              <a:ext uri="{FF2B5EF4-FFF2-40B4-BE49-F238E27FC236}">
                <a16:creationId xmlns:a16="http://schemas.microsoft.com/office/drawing/2014/main" id="{C5228FCA-0EA4-6A5C-87FE-604A8AF4C99E}"/>
              </a:ext>
            </a:extLst>
          </p:cNvPr>
          <p:cNvSpPr txBox="1"/>
          <p:nvPr/>
        </p:nvSpPr>
        <p:spPr>
          <a:xfrm>
            <a:off x="9745946" y="671429"/>
            <a:ext cx="1706582" cy="22729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Measure Engagement</a:t>
            </a:r>
          </a:p>
        </p:txBody>
      </p:sp>
      <p:pic>
        <p:nvPicPr>
          <p:cNvPr id="96" name="Graphic 95" descr="Checkmark with solid fill">
            <a:extLst>
              <a:ext uri="{FF2B5EF4-FFF2-40B4-BE49-F238E27FC236}">
                <a16:creationId xmlns:a16="http://schemas.microsoft.com/office/drawing/2014/main" id="{4E26894F-D07B-DA5E-BFEF-DB13181B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0224" y="700753"/>
            <a:ext cx="227297" cy="227297"/>
          </a:xfrm>
          <a:prstGeom prst="rect">
            <a:avLst/>
          </a:prstGeom>
        </p:spPr>
      </p:pic>
      <p:sp>
        <p:nvSpPr>
          <p:cNvPr id="97" name="object 37">
            <a:extLst>
              <a:ext uri="{FF2B5EF4-FFF2-40B4-BE49-F238E27FC236}">
                <a16:creationId xmlns:a16="http://schemas.microsoft.com/office/drawing/2014/main" id="{6BA6E4ED-A00E-BFAC-0AF4-A3597E345E95}"/>
              </a:ext>
            </a:extLst>
          </p:cNvPr>
          <p:cNvSpPr txBox="1"/>
          <p:nvPr/>
        </p:nvSpPr>
        <p:spPr>
          <a:xfrm>
            <a:off x="9764833" y="968973"/>
            <a:ext cx="1706582" cy="22729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b="0" dirty="0" err="1">
                <a:solidFill>
                  <a:schemeClr val="bg1"/>
                </a:solidFill>
                <a:cs typeface="Arial" panose="020B0604020202020204" pitchFamily="34" charset="0"/>
              </a:rPr>
              <a:t>Kotters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 8 Steps</a:t>
            </a:r>
          </a:p>
        </p:txBody>
      </p:sp>
      <p:pic>
        <p:nvPicPr>
          <p:cNvPr id="99" name="Graphic 98" descr="Checkmark with solid fill">
            <a:extLst>
              <a:ext uri="{FF2B5EF4-FFF2-40B4-BE49-F238E27FC236}">
                <a16:creationId xmlns:a16="http://schemas.microsoft.com/office/drawing/2014/main" id="{AF052B9B-7CCB-EE85-B12E-3777F4076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9111" y="998297"/>
            <a:ext cx="227297" cy="227297"/>
          </a:xfrm>
          <a:prstGeom prst="rect">
            <a:avLst/>
          </a:prstGeom>
        </p:spPr>
      </p:pic>
      <p:sp>
        <p:nvSpPr>
          <p:cNvPr id="105" name="object 37">
            <a:extLst>
              <a:ext uri="{FF2B5EF4-FFF2-40B4-BE49-F238E27FC236}">
                <a16:creationId xmlns:a16="http://schemas.microsoft.com/office/drawing/2014/main" id="{A7E179CA-E247-4FEE-EBF9-525DA2B57EA3}"/>
              </a:ext>
            </a:extLst>
          </p:cNvPr>
          <p:cNvSpPr txBox="1"/>
          <p:nvPr/>
        </p:nvSpPr>
        <p:spPr>
          <a:xfrm>
            <a:off x="983553" y="1756524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1. Urgency</a:t>
            </a:r>
          </a:p>
        </p:txBody>
      </p:sp>
      <p:sp>
        <p:nvSpPr>
          <p:cNvPr id="106" name="object 37">
            <a:extLst>
              <a:ext uri="{FF2B5EF4-FFF2-40B4-BE49-F238E27FC236}">
                <a16:creationId xmlns:a16="http://schemas.microsoft.com/office/drawing/2014/main" id="{B87C98F2-5D3B-5B15-B71E-20042F64E703}"/>
              </a:ext>
            </a:extLst>
          </p:cNvPr>
          <p:cNvSpPr txBox="1"/>
          <p:nvPr/>
        </p:nvSpPr>
        <p:spPr>
          <a:xfrm>
            <a:off x="1367867" y="4759355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2. Coalition</a:t>
            </a:r>
          </a:p>
        </p:txBody>
      </p:sp>
      <p:sp>
        <p:nvSpPr>
          <p:cNvPr id="109" name="object 37">
            <a:extLst>
              <a:ext uri="{FF2B5EF4-FFF2-40B4-BE49-F238E27FC236}">
                <a16:creationId xmlns:a16="http://schemas.microsoft.com/office/drawing/2014/main" id="{86A17AFA-3D00-9E69-66DC-5DE707A1F80F}"/>
              </a:ext>
            </a:extLst>
          </p:cNvPr>
          <p:cNvSpPr txBox="1"/>
          <p:nvPr/>
        </p:nvSpPr>
        <p:spPr>
          <a:xfrm>
            <a:off x="3120413" y="3553085"/>
            <a:ext cx="1100347" cy="87362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Develop a Roadmap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Showing nirvana and the destination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8CED47F3-791D-D76E-D803-F70C9C5662D1}"/>
              </a:ext>
            </a:extLst>
          </p:cNvPr>
          <p:cNvCxnSpPr>
            <a:cxnSpLocks/>
          </p:cNvCxnSpPr>
          <p:nvPr/>
        </p:nvCxnSpPr>
        <p:spPr>
          <a:xfrm flipV="1">
            <a:off x="3618360" y="3257199"/>
            <a:ext cx="0" cy="325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bject 37">
            <a:extLst>
              <a:ext uri="{FF2B5EF4-FFF2-40B4-BE49-F238E27FC236}">
                <a16:creationId xmlns:a16="http://schemas.microsoft.com/office/drawing/2014/main" id="{C8D5A808-8B1A-19F5-BA8D-D4DBA0E3C4DA}"/>
              </a:ext>
            </a:extLst>
          </p:cNvPr>
          <p:cNvSpPr txBox="1"/>
          <p:nvPr/>
        </p:nvSpPr>
        <p:spPr>
          <a:xfrm>
            <a:off x="2472541" y="4375638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3. Vision</a:t>
            </a:r>
          </a:p>
        </p:txBody>
      </p:sp>
      <p:sp>
        <p:nvSpPr>
          <p:cNvPr id="115" name="object 37">
            <a:extLst>
              <a:ext uri="{FF2B5EF4-FFF2-40B4-BE49-F238E27FC236}">
                <a16:creationId xmlns:a16="http://schemas.microsoft.com/office/drawing/2014/main" id="{86DAA4D8-1FB3-C6FA-B156-9A581428731B}"/>
              </a:ext>
            </a:extLst>
          </p:cNvPr>
          <p:cNvSpPr txBox="1"/>
          <p:nvPr/>
        </p:nvSpPr>
        <p:spPr>
          <a:xfrm>
            <a:off x="2933208" y="5633055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4. Communicate</a:t>
            </a:r>
          </a:p>
        </p:txBody>
      </p:sp>
      <p:sp>
        <p:nvSpPr>
          <p:cNvPr id="116" name="object 37">
            <a:extLst>
              <a:ext uri="{FF2B5EF4-FFF2-40B4-BE49-F238E27FC236}">
                <a16:creationId xmlns:a16="http://schemas.microsoft.com/office/drawing/2014/main" id="{DEC1BF07-690E-9824-0E37-DD27BB94252E}"/>
              </a:ext>
            </a:extLst>
          </p:cNvPr>
          <p:cNvSpPr txBox="1"/>
          <p:nvPr/>
        </p:nvSpPr>
        <p:spPr>
          <a:xfrm>
            <a:off x="4784610" y="4725785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5. Empower</a:t>
            </a:r>
          </a:p>
        </p:txBody>
      </p:sp>
      <p:sp>
        <p:nvSpPr>
          <p:cNvPr id="117" name="object 37">
            <a:extLst>
              <a:ext uri="{FF2B5EF4-FFF2-40B4-BE49-F238E27FC236}">
                <a16:creationId xmlns:a16="http://schemas.microsoft.com/office/drawing/2014/main" id="{E8005CD8-21DA-4103-7481-7858B78128E0}"/>
              </a:ext>
            </a:extLst>
          </p:cNvPr>
          <p:cNvSpPr txBox="1"/>
          <p:nvPr/>
        </p:nvSpPr>
        <p:spPr>
          <a:xfrm>
            <a:off x="6402229" y="5529976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7. Don’t Let Up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3401262-EFE1-2585-41F8-30F2F1FB0C3F}"/>
              </a:ext>
            </a:extLst>
          </p:cNvPr>
          <p:cNvCxnSpPr>
            <a:cxnSpLocks/>
          </p:cNvCxnSpPr>
          <p:nvPr/>
        </p:nvCxnSpPr>
        <p:spPr>
          <a:xfrm>
            <a:off x="8883408" y="3250394"/>
            <a:ext cx="7806" cy="883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bject 37">
            <a:extLst>
              <a:ext uri="{FF2B5EF4-FFF2-40B4-BE49-F238E27FC236}">
                <a16:creationId xmlns:a16="http://schemas.microsoft.com/office/drawing/2014/main" id="{DAB83A2A-3345-5877-6866-C2FB8718894A}"/>
              </a:ext>
            </a:extLst>
          </p:cNvPr>
          <p:cNvSpPr txBox="1"/>
          <p:nvPr/>
        </p:nvSpPr>
        <p:spPr>
          <a:xfrm>
            <a:off x="8372028" y="4133609"/>
            <a:ext cx="1443365" cy="5504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Succession Planning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and being generous with responsibilities</a:t>
            </a:r>
          </a:p>
        </p:txBody>
      </p:sp>
      <p:sp>
        <p:nvSpPr>
          <p:cNvPr id="128" name="object 37">
            <a:extLst>
              <a:ext uri="{FF2B5EF4-FFF2-40B4-BE49-F238E27FC236}">
                <a16:creationId xmlns:a16="http://schemas.microsoft.com/office/drawing/2014/main" id="{28C602AA-EB2A-7967-5092-828EE0099EED}"/>
              </a:ext>
            </a:extLst>
          </p:cNvPr>
          <p:cNvSpPr txBox="1"/>
          <p:nvPr/>
        </p:nvSpPr>
        <p:spPr>
          <a:xfrm>
            <a:off x="8097302" y="4637447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8. Make it Stick</a:t>
            </a:r>
          </a:p>
        </p:txBody>
      </p:sp>
      <p:sp>
        <p:nvSpPr>
          <p:cNvPr id="129" name="object 37">
            <a:extLst>
              <a:ext uri="{FF2B5EF4-FFF2-40B4-BE49-F238E27FC236}">
                <a16:creationId xmlns:a16="http://schemas.microsoft.com/office/drawing/2014/main" id="{6A6F6321-AF9C-3615-CBCF-430649CD9AA2}"/>
              </a:ext>
            </a:extLst>
          </p:cNvPr>
          <p:cNvSpPr txBox="1"/>
          <p:nvPr/>
        </p:nvSpPr>
        <p:spPr>
          <a:xfrm>
            <a:off x="6586117" y="762628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6. Short Term Wins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152A7C99-E9D9-5FD6-A7C0-DAB82018F185}"/>
              </a:ext>
            </a:extLst>
          </p:cNvPr>
          <p:cNvCxnSpPr>
            <a:cxnSpLocks/>
          </p:cNvCxnSpPr>
          <p:nvPr/>
        </p:nvCxnSpPr>
        <p:spPr>
          <a:xfrm flipH="1" flipV="1">
            <a:off x="3120413" y="1070768"/>
            <a:ext cx="5547893" cy="34636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bject 37">
            <a:extLst>
              <a:ext uri="{FF2B5EF4-FFF2-40B4-BE49-F238E27FC236}">
                <a16:creationId xmlns:a16="http://schemas.microsoft.com/office/drawing/2014/main" id="{36ACF71C-BB8C-672A-28DB-792D9DA2985F}"/>
              </a:ext>
            </a:extLst>
          </p:cNvPr>
          <p:cNvSpPr txBox="1"/>
          <p:nvPr/>
        </p:nvSpPr>
        <p:spPr>
          <a:xfrm>
            <a:off x="5145324" y="1222746"/>
            <a:ext cx="1192572" cy="38888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WAFs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and Secure Key Shared Services </a:t>
            </a:r>
            <a:endParaRPr lang="en-GB" sz="1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21F1CF3-18BB-2E7F-003E-B92B45E078FF}"/>
              </a:ext>
            </a:extLst>
          </p:cNvPr>
          <p:cNvSpPr txBox="1"/>
          <p:nvPr/>
        </p:nvSpPr>
        <p:spPr>
          <a:xfrm>
            <a:off x="6368262" y="6520252"/>
            <a:ext cx="6291942" cy="31919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1100" dirty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Kotter, J., 1999. What Leaders Really Do, 1</a:t>
            </a:r>
            <a:r>
              <a:rPr lang="en-GB" sz="1100" baseline="30000" dirty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st</a:t>
            </a:r>
            <a:r>
              <a:rPr lang="en-GB" sz="1100" dirty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Edition, Harvard Business School, 1999</a:t>
            </a:r>
          </a:p>
        </p:txBody>
      </p:sp>
    </p:spTree>
    <p:extLst>
      <p:ext uri="{BB962C8B-B14F-4D97-AF65-F5344CB8AC3E}">
        <p14:creationId xmlns:p14="http://schemas.microsoft.com/office/powerpoint/2010/main" val="291862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30" grpId="0"/>
      <p:bldP spid="38" grpId="0"/>
      <p:bldP spid="40" grpId="0"/>
      <p:bldP spid="50" grpId="0"/>
      <p:bldP spid="60" grpId="0"/>
      <p:bldP spid="61" grpId="0"/>
      <p:bldP spid="84" grpId="0"/>
      <p:bldP spid="90" grpId="0"/>
      <p:bldP spid="105" grpId="0"/>
      <p:bldP spid="106" grpId="0"/>
      <p:bldP spid="109" grpId="0"/>
      <p:bldP spid="112" grpId="0"/>
      <p:bldP spid="115" grpId="0"/>
      <p:bldP spid="116" grpId="0"/>
      <p:bldP spid="117" grpId="0"/>
      <p:bldP spid="122" grpId="0"/>
      <p:bldP spid="128" grpId="0"/>
      <p:bldP spid="129" grpId="0"/>
      <p:bldP spid="1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12560E97-C49A-4D17-8B90-DB29117642BE}"/>
              </a:ext>
            </a:extLst>
          </p:cNvPr>
          <p:cNvSpPr txBox="1">
            <a:spLocks noChangeAspect="1"/>
          </p:cNvSpPr>
          <p:nvPr/>
        </p:nvSpPr>
        <p:spPr>
          <a:xfrm>
            <a:off x="112316" y="876478"/>
            <a:ext cx="11816332" cy="5654102"/>
          </a:xfrm>
          <a:prstGeom prst="parallelogram">
            <a:avLst>
              <a:gd name="adj" fmla="val 38630"/>
            </a:avLst>
          </a:prstGeom>
          <a:noFill/>
          <a:ln w="47625">
            <a:gradFill>
              <a:gsLst>
                <a:gs pos="1800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  <a:lin ang="600000" scaled="0"/>
            </a:gradFill>
          </a:ln>
        </p:spPr>
        <p:txBody>
          <a:bodyPr vert="horz" wrap="square" lIns="144000" tIns="108000" rIns="144000" bIns="0" rtlCol="0" anchor="t" anchorCtr="0">
            <a:noAutofit/>
          </a:bodyPr>
          <a:lstStyle/>
          <a:p>
            <a:pPr algn="l">
              <a:spcBef>
                <a:spcPts val="600"/>
              </a:spcBef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B2ED8E-EF60-40FA-8978-63B23869DD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833B16-58E9-C9CD-E353-F26822021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36" y="186866"/>
            <a:ext cx="9944276" cy="704760"/>
          </a:xfrm>
        </p:spPr>
        <p:txBody>
          <a:bodyPr/>
          <a:lstStyle/>
          <a:p>
            <a:r>
              <a:rPr lang="en-GB" dirty="0"/>
              <a:t>Understand what game you're playing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FE927C-D8F9-A51C-6A96-AC948449B946}"/>
              </a:ext>
            </a:extLst>
          </p:cNvPr>
          <p:cNvGrpSpPr/>
          <p:nvPr/>
        </p:nvGrpSpPr>
        <p:grpSpPr>
          <a:xfrm>
            <a:off x="9658905" y="4350058"/>
            <a:ext cx="2636668" cy="2507942"/>
            <a:chOff x="8724900" y="3673021"/>
            <a:chExt cx="2912201" cy="26469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F93E97-75ED-C158-86D7-860E5B3DD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4900" y="3673021"/>
              <a:ext cx="2912201" cy="2646929"/>
            </a:xfrm>
            <a:prstGeom prst="parallelogram">
              <a:avLst>
                <a:gd name="adj" fmla="val 38783"/>
              </a:avLst>
            </a:prstGeom>
            <a:ln>
              <a:noFill/>
            </a:ln>
          </p:spPr>
        </p:pic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AA4A02CD-44B8-7233-7916-016A5278B0D4}"/>
                </a:ext>
              </a:extLst>
            </p:cNvPr>
            <p:cNvSpPr/>
            <p:nvPr/>
          </p:nvSpPr>
          <p:spPr>
            <a:xfrm>
              <a:off x="8789845" y="3729578"/>
              <a:ext cx="2774727" cy="2528047"/>
            </a:xfrm>
            <a:prstGeom prst="parallelogram">
              <a:avLst>
                <a:gd name="adj" fmla="val 39127"/>
              </a:avLst>
            </a:prstGeom>
            <a:noFill/>
            <a:ln w="101600">
              <a:solidFill>
                <a:schemeClr val="bg1">
                  <a:alpha val="2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0" rtlCol="0" anchor="t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</a:pPr>
              <a:endParaRPr lang="en-GB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2E081E1-EE98-72A9-274B-DD69759A1762}"/>
              </a:ext>
            </a:extLst>
          </p:cNvPr>
          <p:cNvSpPr txBox="1"/>
          <p:nvPr/>
        </p:nvSpPr>
        <p:spPr>
          <a:xfrm>
            <a:off x="3692466" y="6522171"/>
            <a:ext cx="6571128" cy="31919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1100" dirty="0" err="1">
                <a:solidFill>
                  <a:schemeClr val="bg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Storr</a:t>
            </a:r>
            <a:r>
              <a:rPr lang="en-GB" sz="1100" dirty="0">
                <a:solidFill>
                  <a:schemeClr val="bg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, W. (2021). The Status Game: On Social Position and How We use It. William Collins.</a:t>
            </a:r>
          </a:p>
        </p:txBody>
      </p:sp>
      <p:sp>
        <p:nvSpPr>
          <p:cNvPr id="18" name="object 37">
            <a:extLst>
              <a:ext uri="{FF2B5EF4-FFF2-40B4-BE49-F238E27FC236}">
                <a16:creationId xmlns:a16="http://schemas.microsoft.com/office/drawing/2014/main" id="{2CD840E6-5268-7BA6-7D47-2FD4E8487614}"/>
              </a:ext>
            </a:extLst>
          </p:cNvPr>
          <p:cNvSpPr txBox="1"/>
          <p:nvPr/>
        </p:nvSpPr>
        <p:spPr>
          <a:xfrm>
            <a:off x="1535368" y="1439965"/>
            <a:ext cx="2042091" cy="48441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Success Games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Competing to win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A87AB6-8C27-E218-AAF5-259345CD4AB4}"/>
              </a:ext>
            </a:extLst>
          </p:cNvPr>
          <p:cNvSpPr txBox="1"/>
          <p:nvPr/>
        </p:nvSpPr>
        <p:spPr>
          <a:xfrm>
            <a:off x="664535" y="917869"/>
            <a:ext cx="7922873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2"/>
                </a:solidFill>
                <a:ea typeface="Calibri" panose="020F0502020204030204" pitchFamily="34" charset="0"/>
              </a:rPr>
              <a:t>Businesses are usually dominated by success games, they don’t need to be</a:t>
            </a:r>
            <a:endParaRPr lang="en-GB" sz="1800" b="1" dirty="0">
              <a:solidFill>
                <a:schemeClr val="bg2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28" name="object 37">
            <a:extLst>
              <a:ext uri="{FF2B5EF4-FFF2-40B4-BE49-F238E27FC236}">
                <a16:creationId xmlns:a16="http://schemas.microsoft.com/office/drawing/2014/main" id="{5A97CAF9-03DC-F6FE-F11E-665D6E5B970F}"/>
              </a:ext>
            </a:extLst>
          </p:cNvPr>
          <p:cNvSpPr txBox="1"/>
          <p:nvPr/>
        </p:nvSpPr>
        <p:spPr>
          <a:xfrm>
            <a:off x="1531961" y="2142729"/>
            <a:ext cx="2042091" cy="48441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Virtue Games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Good, Moral, Righteous</a:t>
            </a:r>
          </a:p>
        </p:txBody>
      </p:sp>
      <p:pic>
        <p:nvPicPr>
          <p:cNvPr id="30" name="Graphic 29" descr="Medieval Armor with solid fill">
            <a:extLst>
              <a:ext uri="{FF2B5EF4-FFF2-40B4-BE49-F238E27FC236}">
                <a16:creationId xmlns:a16="http://schemas.microsoft.com/office/drawing/2014/main" id="{8E7B0850-7DFC-99E6-EB01-34A41E00B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291" y="2803119"/>
            <a:ext cx="584727" cy="584727"/>
          </a:xfrm>
          <a:prstGeom prst="rect">
            <a:avLst/>
          </a:prstGeom>
        </p:spPr>
      </p:pic>
      <p:sp>
        <p:nvSpPr>
          <p:cNvPr id="31" name="object 37">
            <a:extLst>
              <a:ext uri="{FF2B5EF4-FFF2-40B4-BE49-F238E27FC236}">
                <a16:creationId xmlns:a16="http://schemas.microsoft.com/office/drawing/2014/main" id="{AEFE2D5C-2267-354C-91CC-57BBD43F9435}"/>
              </a:ext>
            </a:extLst>
          </p:cNvPr>
          <p:cNvSpPr txBox="1"/>
          <p:nvPr/>
        </p:nvSpPr>
        <p:spPr>
          <a:xfrm>
            <a:off x="1522663" y="2873971"/>
            <a:ext cx="2042091" cy="48441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Dominance Games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Force, Fear, Control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7BE206-622E-8BCF-201E-55118F32C944}"/>
              </a:ext>
            </a:extLst>
          </p:cNvPr>
          <p:cNvCxnSpPr>
            <a:cxnSpLocks/>
          </p:cNvCxnSpPr>
          <p:nvPr/>
        </p:nvCxnSpPr>
        <p:spPr>
          <a:xfrm>
            <a:off x="3189401" y="2445682"/>
            <a:ext cx="222539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bject 37">
            <a:extLst>
              <a:ext uri="{FF2B5EF4-FFF2-40B4-BE49-F238E27FC236}">
                <a16:creationId xmlns:a16="http://schemas.microsoft.com/office/drawing/2014/main" id="{8CDB1F6F-7A5E-BF5C-BB4E-CC2746FAF7DC}"/>
              </a:ext>
            </a:extLst>
          </p:cNvPr>
          <p:cNvSpPr txBox="1"/>
          <p:nvPr/>
        </p:nvSpPr>
        <p:spPr>
          <a:xfrm>
            <a:off x="4922972" y="1953044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Reporting and Metrics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Demonstrating the world Is getting better and ROI</a:t>
            </a:r>
          </a:p>
        </p:txBody>
      </p:sp>
      <p:pic>
        <p:nvPicPr>
          <p:cNvPr id="48" name="Graphic 47" descr="Heart with solid fill">
            <a:extLst>
              <a:ext uri="{FF2B5EF4-FFF2-40B4-BE49-F238E27FC236}">
                <a16:creationId xmlns:a16="http://schemas.microsoft.com/office/drawing/2014/main" id="{04A3106F-D1DD-D79A-C725-10CA54DCD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107" y="2088051"/>
            <a:ext cx="715262" cy="715262"/>
          </a:xfrm>
          <a:prstGeom prst="rect">
            <a:avLst/>
          </a:prstGeom>
        </p:spPr>
      </p:pic>
      <p:pic>
        <p:nvPicPr>
          <p:cNvPr id="51" name="Graphic 50" descr="Brain in head with solid fill">
            <a:extLst>
              <a:ext uri="{FF2B5EF4-FFF2-40B4-BE49-F238E27FC236}">
                <a16:creationId xmlns:a16="http://schemas.microsoft.com/office/drawing/2014/main" id="{042D5A03-41B3-3883-69C1-A8CA90E20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332" y="1369728"/>
            <a:ext cx="673921" cy="67392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63F2D9-BC78-079A-8F1B-02E8DDE914BD}"/>
              </a:ext>
            </a:extLst>
          </p:cNvPr>
          <p:cNvCxnSpPr>
            <a:cxnSpLocks/>
          </p:cNvCxnSpPr>
          <p:nvPr/>
        </p:nvCxnSpPr>
        <p:spPr>
          <a:xfrm>
            <a:off x="3411940" y="2445682"/>
            <a:ext cx="11749" cy="307303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37">
            <a:extLst>
              <a:ext uri="{FF2B5EF4-FFF2-40B4-BE49-F238E27FC236}">
                <a16:creationId xmlns:a16="http://schemas.microsoft.com/office/drawing/2014/main" id="{EE719DCD-3A18-576A-689C-31B1CAF28CCB}"/>
              </a:ext>
            </a:extLst>
          </p:cNvPr>
          <p:cNvSpPr txBox="1"/>
          <p:nvPr/>
        </p:nvSpPr>
        <p:spPr>
          <a:xfrm>
            <a:off x="7982345" y="1924384"/>
            <a:ext cx="2281249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Gamification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Rewarding and recognising teams who are performing the best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C654B1-993A-01CD-F72A-46762C816BBB}"/>
              </a:ext>
            </a:extLst>
          </p:cNvPr>
          <p:cNvCxnSpPr>
            <a:cxnSpLocks/>
          </p:cNvCxnSpPr>
          <p:nvPr/>
        </p:nvCxnSpPr>
        <p:spPr>
          <a:xfrm>
            <a:off x="3084394" y="1660148"/>
            <a:ext cx="5049672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F540B5-F310-F4A1-E840-95BF5476B70D}"/>
              </a:ext>
            </a:extLst>
          </p:cNvPr>
          <p:cNvCxnSpPr>
            <a:cxnSpLocks/>
          </p:cNvCxnSpPr>
          <p:nvPr/>
        </p:nvCxnSpPr>
        <p:spPr>
          <a:xfrm>
            <a:off x="5691116" y="1660148"/>
            <a:ext cx="0" cy="264235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D5B2A0E-EE91-AAD0-057F-BB7B3364BED3}"/>
              </a:ext>
            </a:extLst>
          </p:cNvPr>
          <p:cNvCxnSpPr>
            <a:cxnSpLocks/>
          </p:cNvCxnSpPr>
          <p:nvPr/>
        </p:nvCxnSpPr>
        <p:spPr>
          <a:xfrm>
            <a:off x="8136346" y="1648774"/>
            <a:ext cx="0" cy="264235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ject 37">
            <a:extLst>
              <a:ext uri="{FF2B5EF4-FFF2-40B4-BE49-F238E27FC236}">
                <a16:creationId xmlns:a16="http://schemas.microsoft.com/office/drawing/2014/main" id="{425CD791-8BAE-95E8-7F6C-5C4AC0E8B617}"/>
              </a:ext>
            </a:extLst>
          </p:cNvPr>
          <p:cNvSpPr txBox="1"/>
          <p:nvPr/>
        </p:nvSpPr>
        <p:spPr>
          <a:xfrm>
            <a:off x="3978391" y="4499406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Protecting Customers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Doing the right thing, our responsibility</a:t>
            </a:r>
          </a:p>
        </p:txBody>
      </p:sp>
      <p:sp>
        <p:nvSpPr>
          <p:cNvPr id="36" name="object 37">
            <a:extLst>
              <a:ext uri="{FF2B5EF4-FFF2-40B4-BE49-F238E27FC236}">
                <a16:creationId xmlns:a16="http://schemas.microsoft.com/office/drawing/2014/main" id="{4641D785-7B99-A180-C9D4-C9F244758C87}"/>
              </a:ext>
            </a:extLst>
          </p:cNvPr>
          <p:cNvSpPr txBox="1"/>
          <p:nvPr/>
        </p:nvSpPr>
        <p:spPr>
          <a:xfrm>
            <a:off x="4991213" y="5337124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Protecting Family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What if the customer could be your family and friends?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13DADD-82AE-50AA-8DB9-6A886EE6C909}"/>
              </a:ext>
            </a:extLst>
          </p:cNvPr>
          <p:cNvCxnSpPr>
            <a:cxnSpLocks/>
          </p:cNvCxnSpPr>
          <p:nvPr/>
        </p:nvCxnSpPr>
        <p:spPr>
          <a:xfrm>
            <a:off x="3423689" y="5518712"/>
            <a:ext cx="1499283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668A3CF-0957-E390-08B1-618C71A18618}"/>
              </a:ext>
            </a:extLst>
          </p:cNvPr>
          <p:cNvCxnSpPr>
            <a:cxnSpLocks/>
          </p:cNvCxnSpPr>
          <p:nvPr/>
        </p:nvCxnSpPr>
        <p:spPr>
          <a:xfrm>
            <a:off x="3423689" y="4674825"/>
            <a:ext cx="411332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ject 37">
            <a:extLst>
              <a:ext uri="{FF2B5EF4-FFF2-40B4-BE49-F238E27FC236}">
                <a16:creationId xmlns:a16="http://schemas.microsoft.com/office/drawing/2014/main" id="{51EDB772-B520-7D62-4219-A19810389F6D}"/>
              </a:ext>
            </a:extLst>
          </p:cNvPr>
          <p:cNvSpPr txBox="1"/>
          <p:nvPr/>
        </p:nvSpPr>
        <p:spPr>
          <a:xfrm>
            <a:off x="5074954" y="3203797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Security Champions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Part of something more, something special, different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0CE6FAB-13B7-B007-4CC8-C0CE973A5322}"/>
              </a:ext>
            </a:extLst>
          </p:cNvPr>
          <p:cNvCxnSpPr>
            <a:cxnSpLocks/>
          </p:cNvCxnSpPr>
          <p:nvPr/>
        </p:nvCxnSpPr>
        <p:spPr>
          <a:xfrm>
            <a:off x="3423689" y="3387846"/>
            <a:ext cx="1499283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C65E59B-E6EA-BCD6-437A-B2A266AFA658}"/>
              </a:ext>
            </a:extLst>
          </p:cNvPr>
          <p:cNvCxnSpPr>
            <a:cxnSpLocks/>
          </p:cNvCxnSpPr>
          <p:nvPr/>
        </p:nvCxnSpPr>
        <p:spPr>
          <a:xfrm>
            <a:off x="3423689" y="4108870"/>
            <a:ext cx="4396478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bject 37">
            <a:extLst>
              <a:ext uri="{FF2B5EF4-FFF2-40B4-BE49-F238E27FC236}">
                <a16:creationId xmlns:a16="http://schemas.microsoft.com/office/drawing/2014/main" id="{90CB1287-735C-2E7F-FDD3-FFCF828572DB}"/>
              </a:ext>
            </a:extLst>
          </p:cNvPr>
          <p:cNvSpPr txBox="1"/>
          <p:nvPr/>
        </p:nvSpPr>
        <p:spPr>
          <a:xfrm>
            <a:off x="7982345" y="3918689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Value Proposition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To be more </a:t>
            </a:r>
            <a:r>
              <a:rPr lang="en-GB" sz="1200" i="1" dirty="0">
                <a:solidFill>
                  <a:schemeClr val="bg1"/>
                </a:solidFill>
                <a:cs typeface="Arial" panose="020B0604020202020204" pitchFamily="34" charset="0"/>
              </a:rPr>
              <a:t>trusted</a:t>
            </a: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 in the market</a:t>
            </a:r>
          </a:p>
        </p:txBody>
      </p:sp>
      <p:pic>
        <p:nvPicPr>
          <p:cNvPr id="67" name="Graphic 66" descr="Exponential Graph with solid fill">
            <a:extLst>
              <a:ext uri="{FF2B5EF4-FFF2-40B4-BE49-F238E27FC236}">
                <a16:creationId xmlns:a16="http://schemas.microsoft.com/office/drawing/2014/main" id="{A61BB839-D57F-ED44-427F-C7EDB00582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43020" y="1985733"/>
            <a:ext cx="537505" cy="537505"/>
          </a:xfrm>
          <a:prstGeom prst="rect">
            <a:avLst/>
          </a:prstGeom>
        </p:spPr>
      </p:pic>
      <p:pic>
        <p:nvPicPr>
          <p:cNvPr id="69" name="Graphic 68" descr="Game controller with solid fill">
            <a:extLst>
              <a:ext uri="{FF2B5EF4-FFF2-40B4-BE49-F238E27FC236}">
                <a16:creationId xmlns:a16="http://schemas.microsoft.com/office/drawing/2014/main" id="{CDC25E00-760D-3C82-8EF5-4C72DEE212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76164" y="1950473"/>
            <a:ext cx="608023" cy="608023"/>
          </a:xfrm>
          <a:prstGeom prst="rect">
            <a:avLst/>
          </a:prstGeom>
        </p:spPr>
      </p:pic>
      <p:pic>
        <p:nvPicPr>
          <p:cNvPr id="71" name="Graphic 70" descr="Hero Male with solid fill">
            <a:extLst>
              <a:ext uri="{FF2B5EF4-FFF2-40B4-BE49-F238E27FC236}">
                <a16:creationId xmlns:a16="http://schemas.microsoft.com/office/drawing/2014/main" id="{0F67677A-1343-2E7D-4A66-2C1FFAA615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58989" y="3237474"/>
            <a:ext cx="617370" cy="617370"/>
          </a:xfrm>
          <a:prstGeom prst="rect">
            <a:avLst/>
          </a:prstGeom>
        </p:spPr>
      </p:pic>
      <p:pic>
        <p:nvPicPr>
          <p:cNvPr id="73" name="Graphic 72" descr="Customer review with solid fill">
            <a:extLst>
              <a:ext uri="{FF2B5EF4-FFF2-40B4-BE49-F238E27FC236}">
                <a16:creationId xmlns:a16="http://schemas.microsoft.com/office/drawing/2014/main" id="{7FDC3C1D-8866-55AC-F919-F3D38DB601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56268" y="4492998"/>
            <a:ext cx="617370" cy="617370"/>
          </a:xfrm>
          <a:prstGeom prst="rect">
            <a:avLst/>
          </a:prstGeom>
        </p:spPr>
      </p:pic>
      <p:pic>
        <p:nvPicPr>
          <p:cNvPr id="75" name="Graphic 74" descr="Family with boy with solid fill">
            <a:extLst>
              <a:ext uri="{FF2B5EF4-FFF2-40B4-BE49-F238E27FC236}">
                <a16:creationId xmlns:a16="http://schemas.microsoft.com/office/drawing/2014/main" id="{0C7D10CF-90E3-B689-6261-797CB11389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073907" y="5356726"/>
            <a:ext cx="713211" cy="7132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98BE6F-B301-7076-2008-D001E156E271}"/>
              </a:ext>
            </a:extLst>
          </p:cNvPr>
          <p:cNvSpPr txBox="1"/>
          <p:nvPr/>
        </p:nvSpPr>
        <p:spPr>
          <a:xfrm>
            <a:off x="6976283" y="6137196"/>
            <a:ext cx="3329384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…play to </a:t>
            </a:r>
            <a:r>
              <a:rPr lang="en-GB" dirty="0">
                <a:solidFill>
                  <a:schemeClr val="bg2"/>
                </a:solidFill>
                <a:ea typeface="Calibri" panose="020F0502020204030204" pitchFamily="34" charset="0"/>
              </a:rPr>
              <a:t>the hero</a:t>
            </a:r>
            <a:r>
              <a:rPr lang="en-GB" sz="1800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 narrative</a:t>
            </a:r>
          </a:p>
        </p:txBody>
      </p:sp>
    </p:spTree>
    <p:extLst>
      <p:ext uri="{BB962C8B-B14F-4D97-AF65-F5344CB8AC3E}">
        <p14:creationId xmlns:p14="http://schemas.microsoft.com/office/powerpoint/2010/main" val="240181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3" grpId="0"/>
      <p:bldP spid="34" grpId="0"/>
      <p:bldP spid="36" grpId="0"/>
      <p:bldP spid="49" grpId="0"/>
      <p:bldP spid="6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12560E97-C49A-4D17-8B90-DB29117642BE}"/>
              </a:ext>
            </a:extLst>
          </p:cNvPr>
          <p:cNvSpPr txBox="1">
            <a:spLocks noChangeAspect="1"/>
          </p:cNvSpPr>
          <p:nvPr/>
        </p:nvSpPr>
        <p:spPr>
          <a:xfrm>
            <a:off x="112316" y="876478"/>
            <a:ext cx="11816332" cy="5654102"/>
          </a:xfrm>
          <a:prstGeom prst="parallelogram">
            <a:avLst>
              <a:gd name="adj" fmla="val 38630"/>
            </a:avLst>
          </a:prstGeom>
          <a:noFill/>
          <a:ln w="47625">
            <a:gradFill>
              <a:gsLst>
                <a:gs pos="1800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  <a:lin ang="600000" scaled="0"/>
            </a:gradFill>
          </a:ln>
        </p:spPr>
        <p:txBody>
          <a:bodyPr vert="horz" wrap="square" lIns="144000" tIns="108000" rIns="144000" bIns="0" rtlCol="0" anchor="t" anchorCtr="0">
            <a:noAutofit/>
          </a:bodyPr>
          <a:lstStyle/>
          <a:p>
            <a:pPr algn="l">
              <a:spcBef>
                <a:spcPts val="600"/>
              </a:spcBef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B2ED8E-EF60-40FA-8978-63B23869DD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833B16-58E9-C9CD-E353-F26822021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36" y="186866"/>
            <a:ext cx="9944276" cy="704760"/>
          </a:xfrm>
        </p:spPr>
        <p:txBody>
          <a:bodyPr/>
          <a:lstStyle/>
          <a:p>
            <a:r>
              <a:rPr lang="en-GB" dirty="0"/>
              <a:t>Influence, Politics and the Force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FE927C-D8F9-A51C-6A96-AC948449B946}"/>
              </a:ext>
            </a:extLst>
          </p:cNvPr>
          <p:cNvGrpSpPr/>
          <p:nvPr/>
        </p:nvGrpSpPr>
        <p:grpSpPr>
          <a:xfrm>
            <a:off x="9658905" y="4350058"/>
            <a:ext cx="2636668" cy="2507942"/>
            <a:chOff x="8724900" y="3673021"/>
            <a:chExt cx="2912201" cy="26469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F93E97-75ED-C158-86D7-860E5B3DD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4900" y="3673021"/>
              <a:ext cx="2912201" cy="2646929"/>
            </a:xfrm>
            <a:prstGeom prst="parallelogram">
              <a:avLst>
                <a:gd name="adj" fmla="val 38783"/>
              </a:avLst>
            </a:prstGeom>
            <a:ln>
              <a:noFill/>
            </a:ln>
          </p:spPr>
        </p:pic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AA4A02CD-44B8-7233-7916-016A5278B0D4}"/>
                </a:ext>
              </a:extLst>
            </p:cNvPr>
            <p:cNvSpPr/>
            <p:nvPr/>
          </p:nvSpPr>
          <p:spPr>
            <a:xfrm>
              <a:off x="8789845" y="3729578"/>
              <a:ext cx="2774727" cy="2528047"/>
            </a:xfrm>
            <a:prstGeom prst="parallelogram">
              <a:avLst>
                <a:gd name="adj" fmla="val 39127"/>
              </a:avLst>
            </a:prstGeom>
            <a:noFill/>
            <a:ln w="101600">
              <a:solidFill>
                <a:schemeClr val="bg1">
                  <a:alpha val="2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0" rtlCol="0" anchor="t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</a:pPr>
              <a:endParaRPr lang="en-GB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2E081E1-EE98-72A9-274B-DD69759A1762}"/>
              </a:ext>
            </a:extLst>
          </p:cNvPr>
          <p:cNvSpPr txBox="1"/>
          <p:nvPr/>
        </p:nvSpPr>
        <p:spPr>
          <a:xfrm>
            <a:off x="5417414" y="6519895"/>
            <a:ext cx="6571128" cy="31919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1100" dirty="0">
                <a:solidFill>
                  <a:schemeClr val="bg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Slack N., 2019 Operations Strategy, 6th Edition, Pearson, 2019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A87AB6-8C27-E218-AAF5-259345CD4AB4}"/>
              </a:ext>
            </a:extLst>
          </p:cNvPr>
          <p:cNvSpPr txBox="1"/>
          <p:nvPr/>
        </p:nvSpPr>
        <p:spPr>
          <a:xfrm>
            <a:off x="664535" y="917869"/>
            <a:ext cx="9721411" cy="64633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2"/>
                </a:solidFill>
                <a:ea typeface="Calibri" panose="020F0502020204030204" pitchFamily="34" charset="0"/>
              </a:rPr>
              <a:t>You must cultivate and harness the power of the social fabric in your organisation, and help your team overcome self-limiting beliefs to harness it too.</a:t>
            </a:r>
            <a:endParaRPr lang="en-GB" sz="1800" b="1" dirty="0">
              <a:solidFill>
                <a:schemeClr val="bg2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83C9512-108F-2F6C-7517-50B457F92A25}"/>
              </a:ext>
            </a:extLst>
          </p:cNvPr>
          <p:cNvSpPr/>
          <p:nvPr/>
        </p:nvSpPr>
        <p:spPr>
          <a:xfrm>
            <a:off x="6947063" y="5307285"/>
            <a:ext cx="682388" cy="646331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8989F3-1C30-E3E4-2C6A-CE69DBC1014C}"/>
              </a:ext>
            </a:extLst>
          </p:cNvPr>
          <p:cNvSpPr/>
          <p:nvPr/>
        </p:nvSpPr>
        <p:spPr>
          <a:xfrm>
            <a:off x="2090734" y="4194237"/>
            <a:ext cx="682388" cy="646331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AC9BBF-D134-870F-A52C-E813C0607FDD}"/>
              </a:ext>
            </a:extLst>
          </p:cNvPr>
          <p:cNvSpPr/>
          <p:nvPr/>
        </p:nvSpPr>
        <p:spPr>
          <a:xfrm>
            <a:off x="3703445" y="3273377"/>
            <a:ext cx="682388" cy="646331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FBEEB4-0BD6-75A7-FA9C-EA6259EE9EF5}"/>
              </a:ext>
            </a:extLst>
          </p:cNvPr>
          <p:cNvSpPr/>
          <p:nvPr/>
        </p:nvSpPr>
        <p:spPr>
          <a:xfrm>
            <a:off x="5573713" y="3400504"/>
            <a:ext cx="682388" cy="646331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14" name="Graphic 13" descr="Walk with solid fill">
            <a:extLst>
              <a:ext uri="{FF2B5EF4-FFF2-40B4-BE49-F238E27FC236}">
                <a16:creationId xmlns:a16="http://schemas.microsoft.com/office/drawing/2014/main" id="{2D05BBFD-E7F9-90D7-6F53-D60FBBA33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3547" y="5252037"/>
            <a:ext cx="1226550" cy="122655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03A032-10A8-8897-CFBC-FFAB39FEF79A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1893367" y="4745915"/>
            <a:ext cx="297300" cy="402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7CF9AF-BE3A-421A-6FD8-442BF9E8C571}"/>
              </a:ext>
            </a:extLst>
          </p:cNvPr>
          <p:cNvCxnSpPr>
            <a:cxnSpLocks/>
            <a:stCxn id="6" idx="7"/>
            <a:endCxn id="8" idx="2"/>
          </p:cNvCxnSpPr>
          <p:nvPr/>
        </p:nvCxnSpPr>
        <p:spPr>
          <a:xfrm flipV="1">
            <a:off x="2673189" y="3596543"/>
            <a:ext cx="1030256" cy="692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1986134-8DA1-BB8D-4F21-8BEB16597014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4385833" y="3596543"/>
            <a:ext cx="1187880" cy="127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25910E5-B138-2A04-8CD8-0902BD40BDBC}"/>
              </a:ext>
            </a:extLst>
          </p:cNvPr>
          <p:cNvCxnSpPr>
            <a:cxnSpLocks/>
            <a:stCxn id="9" idx="5"/>
            <a:endCxn id="2" idx="1"/>
          </p:cNvCxnSpPr>
          <p:nvPr/>
        </p:nvCxnSpPr>
        <p:spPr>
          <a:xfrm>
            <a:off x="6156168" y="3952182"/>
            <a:ext cx="890828" cy="1449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2EFB0CF-F8CD-B6A6-A879-92C45844B675}"/>
              </a:ext>
            </a:extLst>
          </p:cNvPr>
          <p:cNvCxnSpPr>
            <a:cxnSpLocks/>
          </p:cNvCxnSpPr>
          <p:nvPr/>
        </p:nvCxnSpPr>
        <p:spPr>
          <a:xfrm flipV="1">
            <a:off x="2587698" y="5699757"/>
            <a:ext cx="4013884" cy="130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E2BFF156-85BD-CB5F-6E1D-638B2F1ACFE0}"/>
              </a:ext>
            </a:extLst>
          </p:cNvPr>
          <p:cNvSpPr/>
          <p:nvPr/>
        </p:nvSpPr>
        <p:spPr>
          <a:xfrm>
            <a:off x="4342419" y="5539994"/>
            <a:ext cx="504442" cy="450293"/>
          </a:xfrm>
          <a:prstGeom prst="mathMultiply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60" name="object 37">
            <a:extLst>
              <a:ext uri="{FF2B5EF4-FFF2-40B4-BE49-F238E27FC236}">
                <a16:creationId xmlns:a16="http://schemas.microsoft.com/office/drawing/2014/main" id="{A7830F39-4F1D-805A-0185-58A27E40533B}"/>
              </a:ext>
            </a:extLst>
          </p:cNvPr>
          <p:cNvSpPr txBox="1"/>
          <p:nvPr/>
        </p:nvSpPr>
        <p:spPr>
          <a:xfrm>
            <a:off x="7249889" y="4283144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Gadflies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Low Power / High Interest – Keep Informed </a:t>
            </a:r>
          </a:p>
        </p:txBody>
      </p:sp>
      <p:sp>
        <p:nvSpPr>
          <p:cNvPr id="61" name="object 37">
            <a:extLst>
              <a:ext uri="{FF2B5EF4-FFF2-40B4-BE49-F238E27FC236}">
                <a16:creationId xmlns:a16="http://schemas.microsoft.com/office/drawing/2014/main" id="{8132426E-1BAC-4ED1-FC47-7DD0285649E9}"/>
              </a:ext>
            </a:extLst>
          </p:cNvPr>
          <p:cNvSpPr txBox="1"/>
          <p:nvPr/>
        </p:nvSpPr>
        <p:spPr>
          <a:xfrm>
            <a:off x="6422935" y="2647694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Irrelevant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Low Power / Low Interest – Minimise efforts </a:t>
            </a:r>
          </a:p>
        </p:txBody>
      </p:sp>
      <p:sp>
        <p:nvSpPr>
          <p:cNvPr id="62" name="object 37">
            <a:extLst>
              <a:ext uri="{FF2B5EF4-FFF2-40B4-BE49-F238E27FC236}">
                <a16:creationId xmlns:a16="http://schemas.microsoft.com/office/drawing/2014/main" id="{5873B2C1-01EF-C2C1-C149-DC70D23C7F18}"/>
              </a:ext>
            </a:extLst>
          </p:cNvPr>
          <p:cNvSpPr txBox="1"/>
          <p:nvPr/>
        </p:nvSpPr>
        <p:spPr>
          <a:xfrm>
            <a:off x="3563669" y="2269341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Key Players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High Power / High Interest – Must </a:t>
            </a:r>
            <a:r>
              <a:rPr lang="en-GB" sz="1200" i="1" dirty="0">
                <a:solidFill>
                  <a:schemeClr val="bg1"/>
                </a:solidFill>
                <a:cs typeface="Arial" panose="020B0604020202020204" pitchFamily="34" charset="0"/>
              </a:rPr>
              <a:t>cultivate</a:t>
            </a: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object 37">
            <a:extLst>
              <a:ext uri="{FF2B5EF4-FFF2-40B4-BE49-F238E27FC236}">
                <a16:creationId xmlns:a16="http://schemas.microsoft.com/office/drawing/2014/main" id="{3648EDA1-1535-DDE4-C05E-74B83872A950}"/>
              </a:ext>
            </a:extLst>
          </p:cNvPr>
          <p:cNvSpPr txBox="1"/>
          <p:nvPr/>
        </p:nvSpPr>
        <p:spPr>
          <a:xfrm>
            <a:off x="1020971" y="3116614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Sleeping Giants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High Power / Low Interest – Keep Satisfied</a:t>
            </a:r>
          </a:p>
        </p:txBody>
      </p:sp>
      <p:pic>
        <p:nvPicPr>
          <p:cNvPr id="64" name="Graphic 63" descr="Megaphone with solid fill">
            <a:extLst>
              <a:ext uri="{FF2B5EF4-FFF2-40B4-BE49-F238E27FC236}">
                <a16:creationId xmlns:a16="http://schemas.microsoft.com/office/drawing/2014/main" id="{9FBE0126-D8E9-0A04-64FC-DDDF86FD9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8905" y="1339412"/>
            <a:ext cx="914400" cy="914400"/>
          </a:xfrm>
          <a:prstGeom prst="rect">
            <a:avLst/>
          </a:prstGeom>
        </p:spPr>
      </p:pic>
      <p:sp>
        <p:nvSpPr>
          <p:cNvPr id="66" name="object 37">
            <a:extLst>
              <a:ext uri="{FF2B5EF4-FFF2-40B4-BE49-F238E27FC236}">
                <a16:creationId xmlns:a16="http://schemas.microsoft.com/office/drawing/2014/main" id="{5EBFF0BF-7B5D-C83F-875E-0040FDAC2C94}"/>
              </a:ext>
            </a:extLst>
          </p:cNvPr>
          <p:cNvSpPr txBox="1"/>
          <p:nvPr/>
        </p:nvSpPr>
        <p:spPr>
          <a:xfrm>
            <a:off x="9389452" y="2253812"/>
            <a:ext cx="2042091" cy="48441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Reframe Politics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Need to play the game</a:t>
            </a:r>
          </a:p>
        </p:txBody>
      </p:sp>
      <p:pic>
        <p:nvPicPr>
          <p:cNvPr id="70" name="Graphic 69" descr="Crown with solid fill">
            <a:extLst>
              <a:ext uri="{FF2B5EF4-FFF2-40B4-BE49-F238E27FC236}">
                <a16:creationId xmlns:a16="http://schemas.microsoft.com/office/drawing/2014/main" id="{DA86695E-886D-8FFA-EDBE-FD09F1A46A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7616" y="2317394"/>
            <a:ext cx="914400" cy="914400"/>
          </a:xfrm>
          <a:prstGeom prst="rect">
            <a:avLst/>
          </a:prstGeom>
        </p:spPr>
      </p:pic>
      <p:pic>
        <p:nvPicPr>
          <p:cNvPr id="72" name="Graphic 71" descr="Cricket with solid fill">
            <a:extLst>
              <a:ext uri="{FF2B5EF4-FFF2-40B4-BE49-F238E27FC236}">
                <a16:creationId xmlns:a16="http://schemas.microsoft.com/office/drawing/2014/main" id="{39982974-0B4C-51EC-A980-DEA0076C5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22573" y="1607118"/>
            <a:ext cx="914400" cy="914400"/>
          </a:xfrm>
          <a:prstGeom prst="rect">
            <a:avLst/>
          </a:prstGeom>
        </p:spPr>
      </p:pic>
      <p:pic>
        <p:nvPicPr>
          <p:cNvPr id="74" name="Graphic 73" descr="Close with solid fill">
            <a:extLst>
              <a:ext uri="{FF2B5EF4-FFF2-40B4-BE49-F238E27FC236}">
                <a16:creationId xmlns:a16="http://schemas.microsoft.com/office/drawing/2014/main" id="{AB9B655F-B73E-FD96-35E8-5692069E66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35918" y="2372861"/>
            <a:ext cx="560188" cy="560188"/>
          </a:xfrm>
          <a:prstGeom prst="rect">
            <a:avLst/>
          </a:prstGeom>
        </p:spPr>
      </p:pic>
      <p:pic>
        <p:nvPicPr>
          <p:cNvPr id="76" name="Graphic 75" descr="Bee with solid fill">
            <a:extLst>
              <a:ext uri="{FF2B5EF4-FFF2-40B4-BE49-F238E27FC236}">
                <a16:creationId xmlns:a16="http://schemas.microsoft.com/office/drawing/2014/main" id="{724571BF-4CC9-E01D-E29F-679F626416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73949" y="4840568"/>
            <a:ext cx="617301" cy="6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8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45" grpId="0" animBg="1"/>
      <p:bldP spid="60" grpId="0"/>
      <p:bldP spid="61" grpId="0"/>
      <p:bldP spid="62" grpId="0"/>
      <p:bldP spid="63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arallelogram 28">
            <a:extLst>
              <a:ext uri="{FF2B5EF4-FFF2-40B4-BE49-F238E27FC236}">
                <a16:creationId xmlns:a16="http://schemas.microsoft.com/office/drawing/2014/main" id="{1117DCC6-BA06-40C4-A6B2-A5635F0412E7}"/>
              </a:ext>
            </a:extLst>
          </p:cNvPr>
          <p:cNvSpPr/>
          <p:nvPr/>
        </p:nvSpPr>
        <p:spPr>
          <a:xfrm>
            <a:off x="349483" y="2595274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E9B2E6-0266-4929-BA10-861EF032E86A}"/>
              </a:ext>
            </a:extLst>
          </p:cNvPr>
          <p:cNvGrpSpPr/>
          <p:nvPr/>
        </p:nvGrpSpPr>
        <p:grpSpPr>
          <a:xfrm>
            <a:off x="279464" y="2593508"/>
            <a:ext cx="1406023" cy="478721"/>
            <a:chOff x="2690615" y="2291736"/>
            <a:chExt cx="4607189" cy="102168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9A30DF0-8F12-4E4B-9B5F-A78435A0ACF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3390A66-06F2-4798-8F2F-B96DA00A333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5AD629-7B6F-4BFD-B233-1054340A4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31" y="207284"/>
            <a:ext cx="10910887" cy="1042989"/>
          </a:xfrm>
        </p:spPr>
        <p:txBody>
          <a:bodyPr/>
          <a:lstStyle/>
          <a:p>
            <a:r>
              <a:rPr lang="en-GB" sz="3600" b="1" dirty="0">
                <a:solidFill>
                  <a:schemeClr val="bg1"/>
                </a:solidFill>
                <a:ea typeface="Calibri" panose="020F0502020204030204" pitchFamily="34" charset="0"/>
              </a:rPr>
              <a:t>Intrapreneurship</a:t>
            </a:r>
            <a:endParaRPr lang="en-GB" dirty="0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2DC26B04-6CAF-91AA-CDBA-D80996848731}"/>
              </a:ext>
            </a:extLst>
          </p:cNvPr>
          <p:cNvSpPr/>
          <p:nvPr/>
        </p:nvSpPr>
        <p:spPr>
          <a:xfrm>
            <a:off x="1643367" y="2075618"/>
            <a:ext cx="837099" cy="45719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094F3-FF5A-9A75-ECE8-F92D00A171A9}"/>
              </a:ext>
            </a:extLst>
          </p:cNvPr>
          <p:cNvSpPr txBox="1"/>
          <p:nvPr/>
        </p:nvSpPr>
        <p:spPr>
          <a:xfrm>
            <a:off x="903990" y="2589030"/>
            <a:ext cx="561333" cy="3320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4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Azure</a:t>
            </a:r>
            <a:endParaRPr lang="en-GB" sz="1100" b="1" dirty="0">
              <a:solidFill>
                <a:schemeClr val="bg2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DBB0887B-144D-B862-87A2-06A611B33C7E}"/>
              </a:ext>
            </a:extLst>
          </p:cNvPr>
          <p:cNvSpPr/>
          <p:nvPr/>
        </p:nvSpPr>
        <p:spPr>
          <a:xfrm>
            <a:off x="11119614" y="82628"/>
            <a:ext cx="545285" cy="734140"/>
          </a:xfrm>
          <a:prstGeom prst="chevron">
            <a:avLst>
              <a:gd name="adj" fmla="val 62072"/>
            </a:avLst>
          </a:prstGeom>
          <a:solidFill>
            <a:schemeClr val="bg1">
              <a:alpha val="6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18" name="object 37">
            <a:extLst>
              <a:ext uri="{FF2B5EF4-FFF2-40B4-BE49-F238E27FC236}">
                <a16:creationId xmlns:a16="http://schemas.microsoft.com/office/drawing/2014/main" id="{F4F2D648-52FD-52E7-983C-3DBA721742BF}"/>
              </a:ext>
            </a:extLst>
          </p:cNvPr>
          <p:cNvSpPr txBox="1"/>
          <p:nvPr/>
        </p:nvSpPr>
        <p:spPr>
          <a:xfrm>
            <a:off x="10079596" y="89892"/>
            <a:ext cx="1706582" cy="22729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Value Stream Mapping</a:t>
            </a:r>
          </a:p>
        </p:txBody>
      </p:sp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C2957507-23FC-62CB-2385-978D49A2C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83874" y="119216"/>
            <a:ext cx="227297" cy="227297"/>
          </a:xfrm>
          <a:prstGeom prst="rect">
            <a:avLst/>
          </a:prstGeom>
        </p:spPr>
      </p:pic>
      <p:sp>
        <p:nvSpPr>
          <p:cNvPr id="22" name="object 37">
            <a:extLst>
              <a:ext uri="{FF2B5EF4-FFF2-40B4-BE49-F238E27FC236}">
                <a16:creationId xmlns:a16="http://schemas.microsoft.com/office/drawing/2014/main" id="{E9FD0404-A029-78DC-37F7-D304D1332F1C}"/>
              </a:ext>
            </a:extLst>
          </p:cNvPr>
          <p:cNvSpPr txBox="1"/>
          <p:nvPr/>
        </p:nvSpPr>
        <p:spPr>
          <a:xfrm>
            <a:off x="10038046" y="328529"/>
            <a:ext cx="1706582" cy="22729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Porters 5 Forces</a:t>
            </a:r>
          </a:p>
        </p:txBody>
      </p:sp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04DF2FEB-D952-429D-7C20-0F33CEBB4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42324" y="357853"/>
            <a:ext cx="227297" cy="227297"/>
          </a:xfrm>
          <a:prstGeom prst="rect">
            <a:avLst/>
          </a:prstGeom>
        </p:spPr>
      </p:pic>
      <p:sp>
        <p:nvSpPr>
          <p:cNvPr id="31" name="Parallelogram 30">
            <a:extLst>
              <a:ext uri="{FF2B5EF4-FFF2-40B4-BE49-F238E27FC236}">
                <a16:creationId xmlns:a16="http://schemas.microsoft.com/office/drawing/2014/main" id="{24E48B9D-611A-FD79-214E-AC183FBC4D7F}"/>
              </a:ext>
            </a:extLst>
          </p:cNvPr>
          <p:cNvSpPr/>
          <p:nvPr/>
        </p:nvSpPr>
        <p:spPr>
          <a:xfrm>
            <a:off x="9300188" y="1428073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EF7F3-413D-8BB9-E920-DB5218E6F1B2}"/>
              </a:ext>
            </a:extLst>
          </p:cNvPr>
          <p:cNvGrpSpPr/>
          <p:nvPr/>
        </p:nvGrpSpPr>
        <p:grpSpPr>
          <a:xfrm>
            <a:off x="9230169" y="1426307"/>
            <a:ext cx="1717522" cy="478721"/>
            <a:chOff x="2690615" y="2291736"/>
            <a:chExt cx="4607189" cy="102168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E84309-44D3-F79F-F36D-01948A49963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804D49D-7E83-50D7-E709-ECDC4F83B22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250BD50-1F55-3655-93B3-B2965E3FD6D5}"/>
              </a:ext>
            </a:extLst>
          </p:cNvPr>
          <p:cNvSpPr txBox="1"/>
          <p:nvPr/>
        </p:nvSpPr>
        <p:spPr>
          <a:xfrm>
            <a:off x="9905237" y="1493863"/>
            <a:ext cx="865625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>
                <a:solidFill>
                  <a:schemeClr val="bg2"/>
                </a:solidFill>
                <a:ea typeface="Calibri" panose="020F0502020204030204" pitchFamily="34" charset="0"/>
              </a:rPr>
              <a:t>Customers</a:t>
            </a:r>
            <a:endParaRPr lang="en-GB" sz="1200" b="1" dirty="0">
              <a:solidFill>
                <a:schemeClr val="bg2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61" name="Parallelogram 60">
            <a:extLst>
              <a:ext uri="{FF2B5EF4-FFF2-40B4-BE49-F238E27FC236}">
                <a16:creationId xmlns:a16="http://schemas.microsoft.com/office/drawing/2014/main" id="{080063F7-2173-5C34-DB15-0B8F7AC765FA}"/>
              </a:ext>
            </a:extLst>
          </p:cNvPr>
          <p:cNvSpPr/>
          <p:nvPr/>
        </p:nvSpPr>
        <p:spPr>
          <a:xfrm>
            <a:off x="4583856" y="1202707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AD882A1-409A-D994-7BDD-571E808B372A}"/>
              </a:ext>
            </a:extLst>
          </p:cNvPr>
          <p:cNvGrpSpPr/>
          <p:nvPr/>
        </p:nvGrpSpPr>
        <p:grpSpPr>
          <a:xfrm>
            <a:off x="4513837" y="1200941"/>
            <a:ext cx="1717522" cy="478721"/>
            <a:chOff x="2690615" y="2291736"/>
            <a:chExt cx="4607189" cy="102168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6BFE575-BBD3-4F40-ED51-5A8BD994EA9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7C36F7C-4118-1924-EEDF-C1893919EF5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E17883AF-ACF1-687C-080E-856FBB2097AF}"/>
              </a:ext>
            </a:extLst>
          </p:cNvPr>
          <p:cNvSpPr txBox="1"/>
          <p:nvPr/>
        </p:nvSpPr>
        <p:spPr>
          <a:xfrm>
            <a:off x="5188905" y="1268497"/>
            <a:ext cx="865625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>
                <a:solidFill>
                  <a:schemeClr val="bg2"/>
                </a:solidFill>
                <a:ea typeface="Calibri" panose="020F0502020204030204" pitchFamily="34" charset="0"/>
              </a:rPr>
              <a:t>Sales</a:t>
            </a:r>
            <a:endParaRPr lang="en-GB" sz="1200" b="1" dirty="0">
              <a:solidFill>
                <a:schemeClr val="bg2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66" name="Parallelogram 65">
            <a:extLst>
              <a:ext uri="{FF2B5EF4-FFF2-40B4-BE49-F238E27FC236}">
                <a16:creationId xmlns:a16="http://schemas.microsoft.com/office/drawing/2014/main" id="{B4CABEEE-E423-431F-D39C-DF4D9F95E34F}"/>
              </a:ext>
            </a:extLst>
          </p:cNvPr>
          <p:cNvSpPr/>
          <p:nvPr/>
        </p:nvSpPr>
        <p:spPr>
          <a:xfrm>
            <a:off x="6022820" y="3084242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4B7A9F2-0F28-B719-06D9-9EFEF668CAA9}"/>
              </a:ext>
            </a:extLst>
          </p:cNvPr>
          <p:cNvGrpSpPr/>
          <p:nvPr/>
        </p:nvGrpSpPr>
        <p:grpSpPr>
          <a:xfrm>
            <a:off x="5952801" y="3082476"/>
            <a:ext cx="1717522" cy="478721"/>
            <a:chOff x="2690615" y="2291736"/>
            <a:chExt cx="4607189" cy="102168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9F131D7-248A-9CAF-8044-B9EC7C037A1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5A51364-43E0-D16C-476D-11ED4927ADC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9795C3C-9E74-5770-69AB-F034B2CDAD29}"/>
              </a:ext>
            </a:extLst>
          </p:cNvPr>
          <p:cNvSpPr txBox="1"/>
          <p:nvPr/>
        </p:nvSpPr>
        <p:spPr>
          <a:xfrm>
            <a:off x="6592700" y="3126586"/>
            <a:ext cx="865625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Engineering</a:t>
            </a:r>
          </a:p>
        </p:txBody>
      </p:sp>
      <p:sp>
        <p:nvSpPr>
          <p:cNvPr id="71" name="Parallelogram 70">
            <a:extLst>
              <a:ext uri="{FF2B5EF4-FFF2-40B4-BE49-F238E27FC236}">
                <a16:creationId xmlns:a16="http://schemas.microsoft.com/office/drawing/2014/main" id="{2D71E668-317C-C2D4-E51D-A85BC7698B16}"/>
              </a:ext>
            </a:extLst>
          </p:cNvPr>
          <p:cNvSpPr/>
          <p:nvPr/>
        </p:nvSpPr>
        <p:spPr>
          <a:xfrm>
            <a:off x="3983531" y="2744351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B59380D-F272-D79F-80E4-9791763BE963}"/>
              </a:ext>
            </a:extLst>
          </p:cNvPr>
          <p:cNvGrpSpPr/>
          <p:nvPr/>
        </p:nvGrpSpPr>
        <p:grpSpPr>
          <a:xfrm>
            <a:off x="3913512" y="2742585"/>
            <a:ext cx="1717522" cy="478721"/>
            <a:chOff x="2690615" y="2291736"/>
            <a:chExt cx="4607189" cy="1021689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F7CD989-BFFA-73B7-640C-15FC261301D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15C07E2-41ED-54E4-A3F7-294C9E4D2D3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EA636B26-B4C6-C20C-A751-F0C44739DE88}"/>
              </a:ext>
            </a:extLst>
          </p:cNvPr>
          <p:cNvSpPr txBox="1"/>
          <p:nvPr/>
        </p:nvSpPr>
        <p:spPr>
          <a:xfrm>
            <a:off x="4635472" y="2798418"/>
            <a:ext cx="865625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Product</a:t>
            </a:r>
          </a:p>
        </p:txBody>
      </p:sp>
      <p:sp>
        <p:nvSpPr>
          <p:cNvPr id="76" name="Parallelogram 75">
            <a:extLst>
              <a:ext uri="{FF2B5EF4-FFF2-40B4-BE49-F238E27FC236}">
                <a16:creationId xmlns:a16="http://schemas.microsoft.com/office/drawing/2014/main" id="{FC1233FB-193E-E3F2-6E70-24F3149FA8F5}"/>
              </a:ext>
            </a:extLst>
          </p:cNvPr>
          <p:cNvSpPr/>
          <p:nvPr/>
        </p:nvSpPr>
        <p:spPr>
          <a:xfrm>
            <a:off x="7012816" y="1983413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17EEDFD-2B13-8BC6-703D-10DEE8F2DB1F}"/>
              </a:ext>
            </a:extLst>
          </p:cNvPr>
          <p:cNvGrpSpPr/>
          <p:nvPr/>
        </p:nvGrpSpPr>
        <p:grpSpPr>
          <a:xfrm>
            <a:off x="6942797" y="1981647"/>
            <a:ext cx="1717522" cy="478721"/>
            <a:chOff x="2690615" y="2291736"/>
            <a:chExt cx="4607189" cy="1021689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9BA8163-DEE7-9B0B-4C74-F409C812BDA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1BB824-49C0-C9CD-4BF0-C6D05A6123F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3296869-7FE8-6FF8-A69B-F11CDE7EA99B}"/>
              </a:ext>
            </a:extLst>
          </p:cNvPr>
          <p:cNvSpPr txBox="1"/>
          <p:nvPr/>
        </p:nvSpPr>
        <p:spPr>
          <a:xfrm>
            <a:off x="7617865" y="2049203"/>
            <a:ext cx="865625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Platform</a:t>
            </a:r>
          </a:p>
        </p:txBody>
      </p:sp>
      <p:sp>
        <p:nvSpPr>
          <p:cNvPr id="81" name="Parallelogram 80">
            <a:extLst>
              <a:ext uri="{FF2B5EF4-FFF2-40B4-BE49-F238E27FC236}">
                <a16:creationId xmlns:a16="http://schemas.microsoft.com/office/drawing/2014/main" id="{6ABED5B7-CBC5-01B9-F18C-5678EA2A26D2}"/>
              </a:ext>
            </a:extLst>
          </p:cNvPr>
          <p:cNvSpPr/>
          <p:nvPr/>
        </p:nvSpPr>
        <p:spPr>
          <a:xfrm>
            <a:off x="3200748" y="3877662"/>
            <a:ext cx="520229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A77F9F5-AFBF-78A7-4BF3-AAF299F2679E}"/>
              </a:ext>
            </a:extLst>
          </p:cNvPr>
          <p:cNvGrpSpPr/>
          <p:nvPr/>
        </p:nvGrpSpPr>
        <p:grpSpPr>
          <a:xfrm>
            <a:off x="3130729" y="3875896"/>
            <a:ext cx="1721612" cy="478721"/>
            <a:chOff x="2690615" y="2291736"/>
            <a:chExt cx="4607189" cy="1021689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721EA1B-695B-917B-73CA-93408E8D611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52AB5A2-2B2B-70E6-8DF5-5CF5D815F8B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F2D6070A-D126-3516-874E-422CF8D3869E}"/>
              </a:ext>
            </a:extLst>
          </p:cNvPr>
          <p:cNvSpPr txBox="1"/>
          <p:nvPr/>
        </p:nvSpPr>
        <p:spPr>
          <a:xfrm>
            <a:off x="3749630" y="3929371"/>
            <a:ext cx="867686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Security Ops</a:t>
            </a:r>
          </a:p>
        </p:txBody>
      </p:sp>
      <p:sp>
        <p:nvSpPr>
          <p:cNvPr id="95" name="Parallelogram 94">
            <a:extLst>
              <a:ext uri="{FF2B5EF4-FFF2-40B4-BE49-F238E27FC236}">
                <a16:creationId xmlns:a16="http://schemas.microsoft.com/office/drawing/2014/main" id="{C4A92068-09AF-8650-CB8C-30AE20692CBE}"/>
              </a:ext>
            </a:extLst>
          </p:cNvPr>
          <p:cNvSpPr/>
          <p:nvPr/>
        </p:nvSpPr>
        <p:spPr>
          <a:xfrm>
            <a:off x="2442838" y="1780823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19E285D-73A2-3919-2540-7EBB79B0420A}"/>
              </a:ext>
            </a:extLst>
          </p:cNvPr>
          <p:cNvGrpSpPr/>
          <p:nvPr/>
        </p:nvGrpSpPr>
        <p:grpSpPr>
          <a:xfrm>
            <a:off x="2372819" y="1779057"/>
            <a:ext cx="1717522" cy="478721"/>
            <a:chOff x="2690615" y="2291736"/>
            <a:chExt cx="4607189" cy="1021689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5D4D1CF-1F27-52D8-FD39-BA30E5B3A0F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2E562AB-27D2-30F0-C407-CB0CAC6D126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535A946-17B7-E45A-3F59-DE5BB1E89262}"/>
              </a:ext>
            </a:extLst>
          </p:cNvPr>
          <p:cNvSpPr txBox="1"/>
          <p:nvPr/>
        </p:nvSpPr>
        <p:spPr>
          <a:xfrm>
            <a:off x="3047887" y="1846613"/>
            <a:ext cx="865625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EUC</a:t>
            </a:r>
          </a:p>
        </p:txBody>
      </p:sp>
      <p:sp>
        <p:nvSpPr>
          <p:cNvPr id="104" name="Parallelogram 103">
            <a:extLst>
              <a:ext uri="{FF2B5EF4-FFF2-40B4-BE49-F238E27FC236}">
                <a16:creationId xmlns:a16="http://schemas.microsoft.com/office/drawing/2014/main" id="{60D93825-7EE6-24BA-AAE6-35EE2ABCC32A}"/>
              </a:ext>
            </a:extLst>
          </p:cNvPr>
          <p:cNvSpPr/>
          <p:nvPr/>
        </p:nvSpPr>
        <p:spPr>
          <a:xfrm>
            <a:off x="419502" y="1807329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17BD5F9-0CEE-9EA4-4E8D-D6C2515FEE21}"/>
              </a:ext>
            </a:extLst>
          </p:cNvPr>
          <p:cNvGrpSpPr/>
          <p:nvPr/>
        </p:nvGrpSpPr>
        <p:grpSpPr>
          <a:xfrm>
            <a:off x="349483" y="1805563"/>
            <a:ext cx="1406023" cy="478721"/>
            <a:chOff x="2690615" y="2291736"/>
            <a:chExt cx="4607189" cy="102168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FD0EF69-A419-87E9-2EC9-ECDBD33E9A7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ACA482A-3ECD-578E-EA6C-3289CA7FBCA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9EC938BE-4143-5171-3977-6B1B3211D205}"/>
              </a:ext>
            </a:extLst>
          </p:cNvPr>
          <p:cNvSpPr txBox="1"/>
          <p:nvPr/>
        </p:nvSpPr>
        <p:spPr>
          <a:xfrm>
            <a:off x="1054401" y="1785333"/>
            <a:ext cx="428578" cy="346779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4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DELL</a:t>
            </a:r>
            <a:endParaRPr lang="en-GB" sz="1100" b="1" dirty="0">
              <a:solidFill>
                <a:schemeClr val="bg2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B0BB2A5A-EAC7-949B-9E44-67F0F853AB0B}"/>
              </a:ext>
            </a:extLst>
          </p:cNvPr>
          <p:cNvSpPr/>
          <p:nvPr/>
        </p:nvSpPr>
        <p:spPr>
          <a:xfrm>
            <a:off x="1647233" y="2075618"/>
            <a:ext cx="807356" cy="829705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A146F02D-B21B-4B8A-E883-AC3E2280FF94}"/>
              </a:ext>
            </a:extLst>
          </p:cNvPr>
          <p:cNvSpPr/>
          <p:nvPr/>
        </p:nvSpPr>
        <p:spPr>
          <a:xfrm flipV="1">
            <a:off x="1593436" y="2905321"/>
            <a:ext cx="1578443" cy="1250307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DF0E5AA3-E99F-72D2-689B-278F49A11F08}"/>
              </a:ext>
            </a:extLst>
          </p:cNvPr>
          <p:cNvSpPr/>
          <p:nvPr/>
        </p:nvSpPr>
        <p:spPr>
          <a:xfrm flipV="1">
            <a:off x="5261587" y="1697518"/>
            <a:ext cx="53185" cy="1078845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032ABDA1-214C-5979-75D6-763635566D76}"/>
              </a:ext>
            </a:extLst>
          </p:cNvPr>
          <p:cNvSpPr/>
          <p:nvPr/>
        </p:nvSpPr>
        <p:spPr>
          <a:xfrm flipV="1">
            <a:off x="5611708" y="2941248"/>
            <a:ext cx="417422" cy="418978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02424E0F-9F50-F0A1-66EA-8751E5F05A4A}"/>
              </a:ext>
            </a:extLst>
          </p:cNvPr>
          <p:cNvSpPr/>
          <p:nvPr/>
        </p:nvSpPr>
        <p:spPr>
          <a:xfrm flipV="1">
            <a:off x="3542969" y="2257778"/>
            <a:ext cx="437406" cy="864512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6BD51BF8-2DC4-5422-0445-4F9FF02EDD1C}"/>
              </a:ext>
            </a:extLst>
          </p:cNvPr>
          <p:cNvSpPr/>
          <p:nvPr/>
        </p:nvSpPr>
        <p:spPr>
          <a:xfrm flipV="1">
            <a:off x="2468868" y="2265203"/>
            <a:ext cx="834356" cy="1664167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7FBA793D-C3F1-5CE7-2201-FC5D7005DBBA}"/>
              </a:ext>
            </a:extLst>
          </p:cNvPr>
          <p:cNvSpPr/>
          <p:nvPr/>
        </p:nvSpPr>
        <p:spPr>
          <a:xfrm flipV="1">
            <a:off x="6137472" y="1568687"/>
            <a:ext cx="3162716" cy="126298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4ED12A9D-2DAA-2EC2-93A0-0EE33AD90FE3}"/>
              </a:ext>
            </a:extLst>
          </p:cNvPr>
          <p:cNvSpPr/>
          <p:nvPr/>
        </p:nvSpPr>
        <p:spPr>
          <a:xfrm>
            <a:off x="8572220" y="1679662"/>
            <a:ext cx="727968" cy="609755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C77541BC-1CA3-0AF3-A8CA-737D527AD848}"/>
              </a:ext>
            </a:extLst>
          </p:cNvPr>
          <p:cNvSpPr/>
          <p:nvPr/>
        </p:nvSpPr>
        <p:spPr>
          <a:xfrm>
            <a:off x="6273935" y="2163448"/>
            <a:ext cx="738881" cy="891352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C7F5479-4798-5BDC-4A8A-21C540ED3C77}"/>
              </a:ext>
            </a:extLst>
          </p:cNvPr>
          <p:cNvSpPr/>
          <p:nvPr/>
        </p:nvSpPr>
        <p:spPr>
          <a:xfrm>
            <a:off x="1887995" y="965200"/>
            <a:ext cx="7186099" cy="3603384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23" name="Parallelogram 122">
            <a:extLst>
              <a:ext uri="{FF2B5EF4-FFF2-40B4-BE49-F238E27FC236}">
                <a16:creationId xmlns:a16="http://schemas.microsoft.com/office/drawing/2014/main" id="{EC41E7DE-AC25-592F-6128-874E9C581A84}"/>
              </a:ext>
            </a:extLst>
          </p:cNvPr>
          <p:cNvSpPr/>
          <p:nvPr/>
        </p:nvSpPr>
        <p:spPr>
          <a:xfrm>
            <a:off x="4820921" y="5084022"/>
            <a:ext cx="520229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28060EE-AFB4-F393-2275-8ADC59E8B244}"/>
              </a:ext>
            </a:extLst>
          </p:cNvPr>
          <p:cNvGrpSpPr/>
          <p:nvPr/>
        </p:nvGrpSpPr>
        <p:grpSpPr>
          <a:xfrm>
            <a:off x="4750902" y="5082256"/>
            <a:ext cx="1721612" cy="478721"/>
            <a:chOff x="2690615" y="2291736"/>
            <a:chExt cx="4607189" cy="1021689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2145524-DFC5-40C1-22F6-D445BCDDAA0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 dirty="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DE85C694-EEB7-3081-AC51-75D1D7366B1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6362A504-CC66-3F4D-5781-BBF1D5232127}"/>
              </a:ext>
            </a:extLst>
          </p:cNvPr>
          <p:cNvSpPr txBox="1"/>
          <p:nvPr/>
        </p:nvSpPr>
        <p:spPr>
          <a:xfrm>
            <a:off x="5499200" y="5087964"/>
            <a:ext cx="867686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 err="1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SecEng</a:t>
            </a:r>
            <a:endParaRPr lang="en-GB" sz="1200" b="1" dirty="0">
              <a:solidFill>
                <a:schemeClr val="bg2"/>
              </a:solidFill>
              <a:effectLst/>
              <a:ea typeface="Calibri" panose="020F0502020204030204" pitchFamily="34" charset="0"/>
            </a:endParaRP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B5CF3A5-CB42-C5A3-61AD-EC131B707189}"/>
              </a:ext>
            </a:extLst>
          </p:cNvPr>
          <p:cNvCxnSpPr>
            <a:cxnSpLocks/>
          </p:cNvCxnSpPr>
          <p:nvPr/>
        </p:nvCxnSpPr>
        <p:spPr>
          <a:xfrm>
            <a:off x="6478251" y="5135731"/>
            <a:ext cx="1696297" cy="8222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A8D850B0-FF69-7B41-04D5-01648ABBAB99}"/>
              </a:ext>
            </a:extLst>
          </p:cNvPr>
          <p:cNvCxnSpPr>
            <a:cxnSpLocks/>
          </p:cNvCxnSpPr>
          <p:nvPr/>
        </p:nvCxnSpPr>
        <p:spPr>
          <a:xfrm flipH="1" flipV="1">
            <a:off x="8090322" y="2614071"/>
            <a:ext cx="62960" cy="2523932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C0B73C7B-48B5-0320-7CBB-B76CA43A3E42}"/>
              </a:ext>
            </a:extLst>
          </p:cNvPr>
          <p:cNvCxnSpPr>
            <a:cxnSpLocks/>
          </p:cNvCxnSpPr>
          <p:nvPr/>
        </p:nvCxnSpPr>
        <p:spPr>
          <a:xfrm flipV="1">
            <a:off x="7166602" y="3695133"/>
            <a:ext cx="0" cy="143612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F12A5924-2F74-2B88-03D2-E852576CECEC}"/>
              </a:ext>
            </a:extLst>
          </p:cNvPr>
          <p:cNvCxnSpPr>
            <a:cxnSpLocks/>
          </p:cNvCxnSpPr>
          <p:nvPr/>
        </p:nvCxnSpPr>
        <p:spPr>
          <a:xfrm flipH="1">
            <a:off x="5952721" y="3707833"/>
            <a:ext cx="1478768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ED876F68-242E-27AC-0CF0-D694219431F7}"/>
              </a:ext>
            </a:extLst>
          </p:cNvPr>
          <p:cNvCxnSpPr>
            <a:cxnSpLocks/>
          </p:cNvCxnSpPr>
          <p:nvPr/>
        </p:nvCxnSpPr>
        <p:spPr>
          <a:xfrm flipH="1">
            <a:off x="6977934" y="2608557"/>
            <a:ext cx="1478768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7E75D8FE-A53E-ECA3-F4D8-AC7D8B697967}"/>
              </a:ext>
            </a:extLst>
          </p:cNvPr>
          <p:cNvCxnSpPr>
            <a:cxnSpLocks/>
          </p:cNvCxnSpPr>
          <p:nvPr/>
        </p:nvCxnSpPr>
        <p:spPr>
          <a:xfrm flipV="1">
            <a:off x="6402495" y="5294148"/>
            <a:ext cx="3256196" cy="6324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57A6A988-151C-AB04-B7D8-8A236F54CFD8}"/>
              </a:ext>
            </a:extLst>
          </p:cNvPr>
          <p:cNvCxnSpPr>
            <a:cxnSpLocks/>
          </p:cNvCxnSpPr>
          <p:nvPr/>
        </p:nvCxnSpPr>
        <p:spPr>
          <a:xfrm flipH="1" flipV="1">
            <a:off x="9631288" y="2034047"/>
            <a:ext cx="39177" cy="327573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6CE7CC6E-7A5F-53C6-6C6C-A026ECBC861E}"/>
              </a:ext>
            </a:extLst>
          </p:cNvPr>
          <p:cNvCxnSpPr>
            <a:cxnSpLocks/>
          </p:cNvCxnSpPr>
          <p:nvPr/>
        </p:nvCxnSpPr>
        <p:spPr>
          <a:xfrm flipH="1">
            <a:off x="9232316" y="2024580"/>
            <a:ext cx="1478768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FF63EDBC-0AB0-CCF9-740A-AA8DADC18F1A}"/>
              </a:ext>
            </a:extLst>
          </p:cNvPr>
          <p:cNvCxnSpPr>
            <a:cxnSpLocks/>
          </p:cNvCxnSpPr>
          <p:nvPr/>
        </p:nvCxnSpPr>
        <p:spPr>
          <a:xfrm flipH="1">
            <a:off x="4240438" y="5275701"/>
            <a:ext cx="615099" cy="1063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F9A24B1A-4455-8FBC-6FEC-07CA86AA39A3}"/>
              </a:ext>
            </a:extLst>
          </p:cNvPr>
          <p:cNvCxnSpPr>
            <a:cxnSpLocks/>
          </p:cNvCxnSpPr>
          <p:nvPr/>
        </p:nvCxnSpPr>
        <p:spPr>
          <a:xfrm flipH="1">
            <a:off x="3175357" y="4469273"/>
            <a:ext cx="1478768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390890F-CEFB-59B2-13A4-1EF03C32C252}"/>
              </a:ext>
            </a:extLst>
          </p:cNvPr>
          <p:cNvCxnSpPr>
            <a:cxnSpLocks/>
          </p:cNvCxnSpPr>
          <p:nvPr/>
        </p:nvCxnSpPr>
        <p:spPr>
          <a:xfrm flipV="1">
            <a:off x="4257659" y="4485954"/>
            <a:ext cx="0" cy="78583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object 37">
            <a:extLst>
              <a:ext uri="{FF2B5EF4-FFF2-40B4-BE49-F238E27FC236}">
                <a16:creationId xmlns:a16="http://schemas.microsoft.com/office/drawing/2014/main" id="{063D3865-9419-647B-D538-E076509BC665}"/>
              </a:ext>
            </a:extLst>
          </p:cNvPr>
          <p:cNvSpPr txBox="1"/>
          <p:nvPr/>
        </p:nvSpPr>
        <p:spPr>
          <a:xfrm>
            <a:off x="657755" y="4838639"/>
            <a:ext cx="1706582" cy="181811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>
              <a:lnSpc>
                <a:spcPct val="150000"/>
              </a:lnSpc>
              <a:spcBef>
                <a:spcPts val="1200"/>
              </a:spcBef>
            </a:pP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Competitive Rivalry</a:t>
            </a:r>
          </a:p>
          <a:p>
            <a:pPr marL="0" algn="r">
              <a:lnSpc>
                <a:spcPct val="150000"/>
              </a:lnSpc>
              <a:spcBef>
                <a:spcPts val="1200"/>
              </a:spcBef>
            </a:pP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Supplier Power</a:t>
            </a:r>
          </a:p>
          <a:p>
            <a:pPr marL="0" algn="r">
              <a:lnSpc>
                <a:spcPct val="150000"/>
              </a:lnSpc>
              <a:spcBef>
                <a:spcPts val="1200"/>
              </a:spcBef>
            </a:pP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Buyer Power</a:t>
            </a:r>
          </a:p>
          <a:p>
            <a:pPr marL="0" algn="r">
              <a:lnSpc>
                <a:spcPct val="150000"/>
              </a:lnSpc>
              <a:spcBef>
                <a:spcPts val="1200"/>
              </a:spcBef>
            </a:pP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Threat of Substitution</a:t>
            </a:r>
          </a:p>
          <a:p>
            <a:pPr marL="0" algn="r">
              <a:lnSpc>
                <a:spcPct val="150000"/>
              </a:lnSpc>
              <a:spcBef>
                <a:spcPts val="1200"/>
              </a:spcBef>
            </a:pP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Threat of New Entrants</a:t>
            </a:r>
          </a:p>
        </p:txBody>
      </p:sp>
      <p:pic>
        <p:nvPicPr>
          <p:cNvPr id="288" name="Graphic 287" descr="Competition with solid fill">
            <a:extLst>
              <a:ext uri="{FF2B5EF4-FFF2-40B4-BE49-F238E27FC236}">
                <a16:creationId xmlns:a16="http://schemas.microsoft.com/office/drawing/2014/main" id="{71628ADF-4531-7B72-06E9-252D98C46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346" y="4905031"/>
            <a:ext cx="307056" cy="307056"/>
          </a:xfrm>
          <a:prstGeom prst="rect">
            <a:avLst/>
          </a:prstGeom>
        </p:spPr>
      </p:pic>
      <p:pic>
        <p:nvPicPr>
          <p:cNvPr id="290" name="Graphic 289" descr="Shopping cart with solid fill">
            <a:extLst>
              <a:ext uri="{FF2B5EF4-FFF2-40B4-BE49-F238E27FC236}">
                <a16:creationId xmlns:a16="http://schemas.microsoft.com/office/drawing/2014/main" id="{EB253BD3-EF06-D2BB-C500-762E8F5CB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08130" y="5642318"/>
            <a:ext cx="307055" cy="307055"/>
          </a:xfrm>
          <a:prstGeom prst="rect">
            <a:avLst/>
          </a:prstGeom>
        </p:spPr>
      </p:pic>
      <p:pic>
        <p:nvPicPr>
          <p:cNvPr id="292" name="Graphic 291" descr="Sprouting Seed with solid fill">
            <a:extLst>
              <a:ext uri="{FF2B5EF4-FFF2-40B4-BE49-F238E27FC236}">
                <a16:creationId xmlns:a16="http://schemas.microsoft.com/office/drawing/2014/main" id="{97FCA23E-D1F9-A43B-F539-5DBB539948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96407" y="6385226"/>
            <a:ext cx="312382" cy="312382"/>
          </a:xfrm>
          <a:prstGeom prst="rect">
            <a:avLst/>
          </a:prstGeom>
        </p:spPr>
      </p:pic>
      <p:pic>
        <p:nvPicPr>
          <p:cNvPr id="294" name="Graphic 293" descr="Toggle with solid fill">
            <a:extLst>
              <a:ext uri="{FF2B5EF4-FFF2-40B4-BE49-F238E27FC236}">
                <a16:creationId xmlns:a16="http://schemas.microsoft.com/office/drawing/2014/main" id="{DEFBEBE8-75EF-00E6-5BA6-EFF9780FF5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00706" y="6030256"/>
            <a:ext cx="312382" cy="312382"/>
          </a:xfrm>
          <a:prstGeom prst="rect">
            <a:avLst/>
          </a:prstGeom>
        </p:spPr>
      </p:pic>
      <p:pic>
        <p:nvPicPr>
          <p:cNvPr id="296" name="Graphic 295" descr="Box with solid fill">
            <a:extLst>
              <a:ext uri="{FF2B5EF4-FFF2-40B4-BE49-F238E27FC236}">
                <a16:creationId xmlns:a16="http://schemas.microsoft.com/office/drawing/2014/main" id="{09F3D10E-9305-6F96-3B74-E77A24C227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05148" y="5248893"/>
            <a:ext cx="325603" cy="325603"/>
          </a:xfrm>
          <a:prstGeom prst="rect">
            <a:avLst/>
          </a:prstGeom>
        </p:spPr>
      </p:pic>
      <p:sp>
        <p:nvSpPr>
          <p:cNvPr id="298" name="TextBox 297">
            <a:extLst>
              <a:ext uri="{FF2B5EF4-FFF2-40B4-BE49-F238E27FC236}">
                <a16:creationId xmlns:a16="http://schemas.microsoft.com/office/drawing/2014/main" id="{2BD5C587-B455-320B-C712-A4931691EE92}"/>
              </a:ext>
            </a:extLst>
          </p:cNvPr>
          <p:cNvSpPr txBox="1"/>
          <p:nvPr/>
        </p:nvSpPr>
        <p:spPr>
          <a:xfrm>
            <a:off x="5562707" y="6503569"/>
            <a:ext cx="6571128" cy="31919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1100" dirty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Porter, M. E., 2008. The Five Competitive Forces That Shape Strategy. Harvard Business Review</a:t>
            </a:r>
          </a:p>
        </p:txBody>
      </p:sp>
    </p:spTree>
    <p:extLst>
      <p:ext uri="{BB962C8B-B14F-4D97-AF65-F5344CB8AC3E}">
        <p14:creationId xmlns:p14="http://schemas.microsoft.com/office/powerpoint/2010/main" val="360058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1" grpId="0" animBg="1"/>
      <p:bldP spid="65" grpId="0"/>
      <p:bldP spid="66" grpId="0" animBg="1"/>
      <p:bldP spid="70" grpId="0"/>
      <p:bldP spid="71" grpId="0" animBg="1"/>
      <p:bldP spid="75" grpId="0"/>
      <p:bldP spid="76" grpId="0" animBg="1"/>
      <p:bldP spid="80" grpId="0"/>
      <p:bldP spid="81" grpId="0" animBg="1"/>
      <p:bldP spid="94" grpId="0"/>
      <p:bldP spid="95" grpId="0" animBg="1"/>
      <p:bldP spid="103" grpId="0"/>
      <p:bldP spid="109" grpId="0" animBg="1"/>
      <p:bldP spid="110" grpId="0" animBg="1"/>
      <p:bldP spid="111" grpId="0" animBg="1"/>
      <p:bldP spid="112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22" grpId="0" animBg="1"/>
      <p:bldP spid="123" grpId="0" animBg="1"/>
      <p:bldP spid="127" grpId="0"/>
      <p:bldP spid="286" grpId="0"/>
      <p:bldP spid="2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C820DB04-D231-AFC0-38E4-76FC5B103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5"/>
            <a:ext cx="10910887" cy="1042988"/>
          </a:xfrm>
        </p:spPr>
        <p:txBody>
          <a:bodyPr/>
          <a:lstStyle/>
          <a:p>
            <a:r>
              <a:rPr lang="en-GB"/>
              <a:t>Navigate a new era of risk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B282B82-565E-84D0-7F69-B10B0EF15DE9}"/>
              </a:ext>
            </a:extLst>
          </p:cNvPr>
          <p:cNvSpPr/>
          <p:nvPr/>
        </p:nvSpPr>
        <p:spPr>
          <a:xfrm>
            <a:off x="1056795" y="4780620"/>
            <a:ext cx="4614185" cy="32425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Source responsibly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0C8A9C3-1DA0-8778-E956-307DB3429F22}"/>
              </a:ext>
            </a:extLst>
          </p:cNvPr>
          <p:cNvSpPr/>
          <p:nvPr/>
        </p:nvSpPr>
        <p:spPr>
          <a:xfrm>
            <a:off x="442913" y="5349553"/>
            <a:ext cx="5343079" cy="85799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0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Solving critical business challenges </a:t>
            </a:r>
            <a:br>
              <a:rPr lang="en-US" sz="20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</a:br>
            <a:r>
              <a:rPr lang="en-US" sz="20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and enabling them to focus on growth</a:t>
            </a:r>
            <a:endParaRPr lang="en-GB" sz="2000">
              <a:solidFill>
                <a:srgbClr val="FFFFFF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6586B25-333E-850B-F8CA-F2DA6EF4C907}"/>
              </a:ext>
            </a:extLst>
          </p:cNvPr>
          <p:cNvSpPr/>
          <p:nvPr/>
        </p:nvSpPr>
        <p:spPr>
          <a:xfrm>
            <a:off x="442913" y="1355748"/>
            <a:ext cx="4536504" cy="44376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rgbClr val="FFFFFF"/>
                </a:solidFill>
                <a:latin typeface="Source Sans Pro Semibold"/>
                <a:ea typeface="Source Sans Pro Semibold"/>
              </a:rPr>
              <a:t>Our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/>
                <a:ea typeface="Source Sans Pro Semibold"/>
              </a:rPr>
              <a:t> portfolio of solutions enables our clients to: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6B512D0-5909-C46A-4379-5ADEAAC9143D}"/>
              </a:ext>
            </a:extLst>
          </p:cNvPr>
          <p:cNvSpPr/>
          <p:nvPr/>
        </p:nvSpPr>
        <p:spPr>
          <a:xfrm>
            <a:off x="1012553" y="2165692"/>
            <a:ext cx="4680520" cy="34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Assure assets and management systems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F0C9389-48ED-502F-2BC8-D18E633FF439}"/>
              </a:ext>
            </a:extLst>
          </p:cNvPr>
          <p:cNvSpPr/>
          <p:nvPr/>
        </p:nvSpPr>
        <p:spPr>
          <a:xfrm>
            <a:off x="1056796" y="2777884"/>
            <a:ext cx="3924436" cy="34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Be cyber resilient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4C0B0D2-DF71-0231-C052-790719E0114B}"/>
              </a:ext>
            </a:extLst>
          </p:cNvPr>
          <p:cNvSpPr/>
          <p:nvPr/>
        </p:nvSpPr>
        <p:spPr>
          <a:xfrm>
            <a:off x="1056796" y="3399865"/>
            <a:ext cx="3924436" cy="34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Achieve product integrity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7BD9AB5-7CA8-4952-B981-4BCBFF4778DE}"/>
              </a:ext>
            </a:extLst>
          </p:cNvPr>
          <p:cNvSpPr/>
          <p:nvPr/>
        </p:nvSpPr>
        <p:spPr>
          <a:xfrm>
            <a:off x="1056796" y="3987349"/>
            <a:ext cx="3924436" cy="49497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200"/>
              </a:spcAft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Navigate the energy </a:t>
            </a:r>
            <a:r>
              <a:rPr lang="en-GB">
                <a:solidFill>
                  <a:srgbClr val="FFFFFF"/>
                </a:solidFill>
              </a:rPr>
              <a:t>transition </a:t>
            </a:r>
            <a:br>
              <a:rPr lang="en-GB">
                <a:solidFill>
                  <a:srgbClr val="FFFFFF"/>
                </a:solidFill>
              </a:rPr>
            </a:br>
            <a:r>
              <a:rPr lang="en-GB">
                <a:solidFill>
                  <a:srgbClr val="FFFFFF"/>
                </a:solidFill>
              </a:rPr>
              <a:t>and achieve net zero</a:t>
            </a: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D48B333-A411-E7F1-2A5B-C8A4F1FF13E1}"/>
              </a:ext>
            </a:extLst>
          </p:cNvPr>
          <p:cNvGrpSpPr/>
          <p:nvPr/>
        </p:nvGrpSpPr>
        <p:grpSpPr>
          <a:xfrm>
            <a:off x="445100" y="2152178"/>
            <a:ext cx="326726" cy="289682"/>
            <a:chOff x="6603082" y="2270974"/>
            <a:chExt cx="1065491" cy="944684"/>
          </a:xfrm>
        </p:grpSpPr>
        <p:sp>
          <p:nvSpPr>
            <p:cNvPr id="113" name="Rectangle 1076">
              <a:extLst>
                <a:ext uri="{FF2B5EF4-FFF2-40B4-BE49-F238E27FC236}">
                  <a16:creationId xmlns:a16="http://schemas.microsoft.com/office/drawing/2014/main" id="{242F3D16-1AB0-15C7-FFC7-304A121BE992}"/>
                </a:ext>
              </a:extLst>
            </p:cNvPr>
            <p:cNvSpPr/>
            <p:nvPr/>
          </p:nvSpPr>
          <p:spPr>
            <a:xfrm>
              <a:off x="6603082" y="2349172"/>
              <a:ext cx="858044" cy="866486"/>
            </a:xfrm>
            <a:custGeom>
              <a:avLst/>
              <a:gdLst>
                <a:gd name="connsiteX0" fmla="*/ 0 w 1049090"/>
                <a:gd name="connsiteY0" fmla="*/ 0 h 1049090"/>
                <a:gd name="connsiteX1" fmla="*/ 1049090 w 1049090"/>
                <a:gd name="connsiteY1" fmla="*/ 0 h 1049090"/>
                <a:gd name="connsiteX2" fmla="*/ 1049090 w 1049090"/>
                <a:gd name="connsiteY2" fmla="*/ 1049090 h 1049090"/>
                <a:gd name="connsiteX3" fmla="*/ 0 w 1049090"/>
                <a:gd name="connsiteY3" fmla="*/ 1049090 h 1049090"/>
                <a:gd name="connsiteX4" fmla="*/ 0 w 1049090"/>
                <a:gd name="connsiteY4" fmla="*/ 0 h 1049090"/>
                <a:gd name="connsiteX0" fmla="*/ 0 w 1049090"/>
                <a:gd name="connsiteY0" fmla="*/ 10323 h 1059413"/>
                <a:gd name="connsiteX1" fmla="*/ 955441 w 1049090"/>
                <a:gd name="connsiteY1" fmla="*/ 0 h 1059413"/>
                <a:gd name="connsiteX2" fmla="*/ 1049090 w 1049090"/>
                <a:gd name="connsiteY2" fmla="*/ 10323 h 1059413"/>
                <a:gd name="connsiteX3" fmla="*/ 1049090 w 1049090"/>
                <a:gd name="connsiteY3" fmla="*/ 1059413 h 1059413"/>
                <a:gd name="connsiteX4" fmla="*/ 0 w 1049090"/>
                <a:gd name="connsiteY4" fmla="*/ 1059413 h 1059413"/>
                <a:gd name="connsiteX5" fmla="*/ 0 w 1049090"/>
                <a:gd name="connsiteY5" fmla="*/ 10323 h 1059413"/>
                <a:gd name="connsiteX0" fmla="*/ 0 w 1049090"/>
                <a:gd name="connsiteY0" fmla="*/ 10323 h 1059413"/>
                <a:gd name="connsiteX1" fmla="*/ 955441 w 1049090"/>
                <a:gd name="connsiteY1" fmla="*/ 0 h 1059413"/>
                <a:gd name="connsiteX2" fmla="*/ 1049090 w 1049090"/>
                <a:gd name="connsiteY2" fmla="*/ 10323 h 1059413"/>
                <a:gd name="connsiteX3" fmla="*/ 1043440 w 1049090"/>
                <a:gd name="connsiteY3" fmla="*/ 418364 h 1059413"/>
                <a:gd name="connsiteX4" fmla="*/ 1049090 w 1049090"/>
                <a:gd name="connsiteY4" fmla="*/ 1059413 h 1059413"/>
                <a:gd name="connsiteX5" fmla="*/ 0 w 1049090"/>
                <a:gd name="connsiteY5" fmla="*/ 1059413 h 1059413"/>
                <a:gd name="connsiteX6" fmla="*/ 0 w 1049090"/>
                <a:gd name="connsiteY6" fmla="*/ 10323 h 1059413"/>
                <a:gd name="connsiteX0" fmla="*/ 0 w 1049090"/>
                <a:gd name="connsiteY0" fmla="*/ 11430 h 1060520"/>
                <a:gd name="connsiteX1" fmla="*/ 955441 w 1049090"/>
                <a:gd name="connsiteY1" fmla="*/ 1107 h 1060520"/>
                <a:gd name="connsiteX2" fmla="*/ 1049090 w 1049090"/>
                <a:gd name="connsiteY2" fmla="*/ 0 h 1060520"/>
                <a:gd name="connsiteX3" fmla="*/ 1043440 w 1049090"/>
                <a:gd name="connsiteY3" fmla="*/ 419471 h 1060520"/>
                <a:gd name="connsiteX4" fmla="*/ 1049090 w 1049090"/>
                <a:gd name="connsiteY4" fmla="*/ 1060520 h 1060520"/>
                <a:gd name="connsiteX5" fmla="*/ 0 w 1049090"/>
                <a:gd name="connsiteY5" fmla="*/ 1060520 h 1060520"/>
                <a:gd name="connsiteX6" fmla="*/ 0 w 1049090"/>
                <a:gd name="connsiteY6" fmla="*/ 11430 h 1060520"/>
                <a:gd name="connsiteX0" fmla="*/ 1049090 w 1140530"/>
                <a:gd name="connsiteY0" fmla="*/ 0 h 1060520"/>
                <a:gd name="connsiteX1" fmla="*/ 1043440 w 1140530"/>
                <a:gd name="connsiteY1" fmla="*/ 419471 h 1060520"/>
                <a:gd name="connsiteX2" fmla="*/ 1049090 w 1140530"/>
                <a:gd name="connsiteY2" fmla="*/ 1060520 h 1060520"/>
                <a:gd name="connsiteX3" fmla="*/ 0 w 1140530"/>
                <a:gd name="connsiteY3" fmla="*/ 1060520 h 1060520"/>
                <a:gd name="connsiteX4" fmla="*/ 0 w 1140530"/>
                <a:gd name="connsiteY4" fmla="*/ 11430 h 1060520"/>
                <a:gd name="connsiteX5" fmla="*/ 955441 w 1140530"/>
                <a:gd name="connsiteY5" fmla="*/ 1107 h 1060520"/>
                <a:gd name="connsiteX6" fmla="*/ 1140530 w 1140530"/>
                <a:gd name="connsiteY6" fmla="*/ 91440 h 1060520"/>
                <a:gd name="connsiteX0" fmla="*/ 1043440 w 1140530"/>
                <a:gd name="connsiteY0" fmla="*/ 418366 h 1059415"/>
                <a:gd name="connsiteX1" fmla="*/ 1049090 w 1140530"/>
                <a:gd name="connsiteY1" fmla="*/ 1059415 h 1059415"/>
                <a:gd name="connsiteX2" fmla="*/ 0 w 1140530"/>
                <a:gd name="connsiteY2" fmla="*/ 1059415 h 1059415"/>
                <a:gd name="connsiteX3" fmla="*/ 0 w 1140530"/>
                <a:gd name="connsiteY3" fmla="*/ 10325 h 1059415"/>
                <a:gd name="connsiteX4" fmla="*/ 955441 w 1140530"/>
                <a:gd name="connsiteY4" fmla="*/ 2 h 1059415"/>
                <a:gd name="connsiteX5" fmla="*/ 1140530 w 1140530"/>
                <a:gd name="connsiteY5" fmla="*/ 90335 h 1059415"/>
                <a:gd name="connsiteX0" fmla="*/ 1043440 w 1049090"/>
                <a:gd name="connsiteY0" fmla="*/ 418364 h 1059413"/>
                <a:gd name="connsiteX1" fmla="*/ 1049090 w 1049090"/>
                <a:gd name="connsiteY1" fmla="*/ 1059413 h 1059413"/>
                <a:gd name="connsiteX2" fmla="*/ 0 w 1049090"/>
                <a:gd name="connsiteY2" fmla="*/ 1059413 h 1059413"/>
                <a:gd name="connsiteX3" fmla="*/ 0 w 1049090"/>
                <a:gd name="connsiteY3" fmla="*/ 10323 h 1059413"/>
                <a:gd name="connsiteX4" fmla="*/ 955441 w 1049090"/>
                <a:gd name="connsiteY4" fmla="*/ 0 h 105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9090" h="1059413">
                  <a:moveTo>
                    <a:pt x="1043440" y="418364"/>
                  </a:moveTo>
                  <a:cubicBezTo>
                    <a:pt x="1045323" y="632047"/>
                    <a:pt x="1047207" y="845730"/>
                    <a:pt x="1049090" y="1059413"/>
                  </a:cubicBezTo>
                  <a:lnTo>
                    <a:pt x="0" y="1059413"/>
                  </a:lnTo>
                  <a:lnTo>
                    <a:pt x="0" y="10323"/>
                  </a:lnTo>
                  <a:lnTo>
                    <a:pt x="955441" y="0"/>
                  </a:lnTo>
                </a:path>
              </a:pathLst>
            </a:custGeom>
            <a:noFill/>
            <a:ln w="12700" cap="sq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2C3AEA7D-2B34-8C16-FA7E-0718CE363475}"/>
                </a:ext>
              </a:extLst>
            </p:cNvPr>
            <p:cNvSpPr/>
            <p:nvPr/>
          </p:nvSpPr>
          <p:spPr>
            <a:xfrm>
              <a:off x="6902029" y="2270974"/>
              <a:ext cx="766544" cy="558666"/>
            </a:xfrm>
            <a:custGeom>
              <a:avLst/>
              <a:gdLst>
                <a:gd name="connsiteX0" fmla="*/ 0 w 1383322"/>
                <a:gd name="connsiteY0" fmla="*/ 640862 h 1016000"/>
                <a:gd name="connsiteX1" fmla="*/ 375138 w 1383322"/>
                <a:gd name="connsiteY1" fmla="*/ 1016000 h 1016000"/>
                <a:gd name="connsiteX2" fmla="*/ 1383322 w 1383322"/>
                <a:gd name="connsiteY2" fmla="*/ 7816 h 1016000"/>
                <a:gd name="connsiteX3" fmla="*/ 1367692 w 1383322"/>
                <a:gd name="connsiteY3" fmla="*/ 0 h 1016000"/>
                <a:gd name="connsiteX0" fmla="*/ 0 w 1383322"/>
                <a:gd name="connsiteY0" fmla="*/ 633047 h 1008185"/>
                <a:gd name="connsiteX1" fmla="*/ 375138 w 1383322"/>
                <a:gd name="connsiteY1" fmla="*/ 1008185 h 1008185"/>
                <a:gd name="connsiteX2" fmla="*/ 1383322 w 1383322"/>
                <a:gd name="connsiteY2" fmla="*/ 1 h 1008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3322" h="1008185">
                  <a:moveTo>
                    <a:pt x="0" y="633047"/>
                  </a:moveTo>
                  <a:lnTo>
                    <a:pt x="375138" y="1008185"/>
                  </a:lnTo>
                  <a:lnTo>
                    <a:pt x="1383322" y="1"/>
                  </a:lnTo>
                </a:path>
              </a:pathLst>
            </a:custGeom>
            <a:noFill/>
            <a:ln w="12700" cap="sq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6B413F3-F493-ABD6-149B-D74B0B83C424}"/>
              </a:ext>
            </a:extLst>
          </p:cNvPr>
          <p:cNvGrpSpPr/>
          <p:nvPr/>
        </p:nvGrpSpPr>
        <p:grpSpPr>
          <a:xfrm>
            <a:off x="404218" y="2730562"/>
            <a:ext cx="372630" cy="292685"/>
            <a:chOff x="5159895" y="1291491"/>
            <a:chExt cx="1960233" cy="1539687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70E771E-2B24-E726-170E-7CE8F440D2E6}"/>
                </a:ext>
              </a:extLst>
            </p:cNvPr>
            <p:cNvSpPr/>
            <p:nvPr/>
          </p:nvSpPr>
          <p:spPr>
            <a:xfrm>
              <a:off x="5159895" y="2619775"/>
              <a:ext cx="1904391" cy="211403"/>
            </a:xfrm>
            <a:custGeom>
              <a:avLst/>
              <a:gdLst>
                <a:gd name="connsiteX0" fmla="*/ 1738791 w 1904390"/>
                <a:gd name="connsiteY0" fmla="*/ 211403 h 211403"/>
                <a:gd name="connsiteX1" fmla="*/ 165599 w 1904390"/>
                <a:gd name="connsiteY1" fmla="*/ 211403 h 211403"/>
                <a:gd name="connsiteX2" fmla="*/ 0 w 1904390"/>
                <a:gd name="connsiteY2" fmla="*/ 42281 h 211403"/>
                <a:gd name="connsiteX3" fmla="*/ 0 w 1904390"/>
                <a:gd name="connsiteY3" fmla="*/ 0 h 211403"/>
                <a:gd name="connsiteX4" fmla="*/ 827996 w 1904390"/>
                <a:gd name="connsiteY4" fmla="*/ 0 h 211403"/>
                <a:gd name="connsiteX5" fmla="*/ 869396 w 1904390"/>
                <a:gd name="connsiteY5" fmla="*/ 42281 h 211403"/>
                <a:gd name="connsiteX6" fmla="*/ 1076395 w 1904390"/>
                <a:gd name="connsiteY6" fmla="*/ 42281 h 211403"/>
                <a:gd name="connsiteX7" fmla="*/ 1117794 w 1904390"/>
                <a:gd name="connsiteY7" fmla="*/ 0 h 211403"/>
                <a:gd name="connsiteX8" fmla="*/ 1904390 w 1904390"/>
                <a:gd name="connsiteY8" fmla="*/ 0 h 211403"/>
                <a:gd name="connsiteX9" fmla="*/ 1904390 w 1904390"/>
                <a:gd name="connsiteY9" fmla="*/ 42281 h 211403"/>
                <a:gd name="connsiteX10" fmla="*/ 1738791 w 1904390"/>
                <a:gd name="connsiteY10" fmla="*/ 211403 h 21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4390" h="211403">
                  <a:moveTo>
                    <a:pt x="1738791" y="211403"/>
                  </a:moveTo>
                  <a:lnTo>
                    <a:pt x="165599" y="211403"/>
                  </a:lnTo>
                  <a:cubicBezTo>
                    <a:pt x="74106" y="211403"/>
                    <a:pt x="0" y="135721"/>
                    <a:pt x="0" y="42281"/>
                  </a:cubicBezTo>
                  <a:lnTo>
                    <a:pt x="0" y="0"/>
                  </a:lnTo>
                  <a:lnTo>
                    <a:pt x="827996" y="0"/>
                  </a:lnTo>
                  <a:lnTo>
                    <a:pt x="869396" y="42281"/>
                  </a:lnTo>
                  <a:lnTo>
                    <a:pt x="1076395" y="42281"/>
                  </a:lnTo>
                  <a:lnTo>
                    <a:pt x="1117794" y="0"/>
                  </a:lnTo>
                  <a:lnTo>
                    <a:pt x="1904390" y="0"/>
                  </a:lnTo>
                  <a:lnTo>
                    <a:pt x="1904390" y="42281"/>
                  </a:lnTo>
                  <a:cubicBezTo>
                    <a:pt x="1904390" y="135721"/>
                    <a:pt x="1830285" y="211403"/>
                    <a:pt x="1738791" y="211403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420B6F4-5991-3F0F-BC23-A2DE90F76A3F}"/>
                </a:ext>
              </a:extLst>
            </p:cNvPr>
            <p:cNvSpPr/>
            <p:nvPr/>
          </p:nvSpPr>
          <p:spPr>
            <a:xfrm>
              <a:off x="6940085" y="2160969"/>
              <a:ext cx="41399" cy="467999"/>
            </a:xfrm>
            <a:custGeom>
              <a:avLst/>
              <a:gdLst>
                <a:gd name="connsiteX0" fmla="*/ 0 w 41399"/>
                <a:gd name="connsiteY0" fmla="*/ 0 h 718770"/>
                <a:gd name="connsiteX1" fmla="*/ 0 w 41399"/>
                <a:gd name="connsiteY1" fmla="*/ 718770 h 71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399" h="718770">
                  <a:moveTo>
                    <a:pt x="0" y="0"/>
                  </a:moveTo>
                  <a:lnTo>
                    <a:pt x="0" y="718770"/>
                  </a:lnTo>
                </a:path>
              </a:pathLst>
            </a:custGeom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39B02CF-D492-5DF2-D9EA-1EB183B63CE4}"/>
                </a:ext>
              </a:extLst>
            </p:cNvPr>
            <p:cNvSpPr/>
            <p:nvPr/>
          </p:nvSpPr>
          <p:spPr>
            <a:xfrm>
              <a:off x="5284096" y="1478200"/>
              <a:ext cx="1113974" cy="1141575"/>
            </a:xfrm>
            <a:custGeom>
              <a:avLst/>
              <a:gdLst>
                <a:gd name="connsiteX0" fmla="*/ 0 w 952195"/>
                <a:gd name="connsiteY0" fmla="*/ 1141576 h 1141576"/>
                <a:gd name="connsiteX1" fmla="*/ 0 w 952195"/>
                <a:gd name="connsiteY1" fmla="*/ 84561 h 1141576"/>
                <a:gd name="connsiteX2" fmla="*/ 82800 w 952195"/>
                <a:gd name="connsiteY2" fmla="*/ 0 h 1141576"/>
                <a:gd name="connsiteX3" fmla="*/ 952195 w 952195"/>
                <a:gd name="connsiteY3" fmla="*/ 0 h 1141576"/>
                <a:gd name="connsiteX0" fmla="*/ 0 w 1113974"/>
                <a:gd name="connsiteY0" fmla="*/ 1141576 h 1141576"/>
                <a:gd name="connsiteX1" fmla="*/ 0 w 1113974"/>
                <a:gd name="connsiteY1" fmla="*/ 84561 h 1141576"/>
                <a:gd name="connsiteX2" fmla="*/ 82800 w 1113974"/>
                <a:gd name="connsiteY2" fmla="*/ 0 h 1141576"/>
                <a:gd name="connsiteX3" fmla="*/ 1113974 w 1113974"/>
                <a:gd name="connsiteY3" fmla="*/ 7033 h 114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3974" h="1141576">
                  <a:moveTo>
                    <a:pt x="0" y="1141576"/>
                  </a:moveTo>
                  <a:lnTo>
                    <a:pt x="0" y="84561"/>
                  </a:lnTo>
                  <a:cubicBezTo>
                    <a:pt x="0" y="38053"/>
                    <a:pt x="37260" y="0"/>
                    <a:pt x="82800" y="0"/>
                  </a:cubicBezTo>
                  <a:lnTo>
                    <a:pt x="1113974" y="7033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67078A0-EE95-247B-D78E-B6475E270BDC}"/>
                </a:ext>
              </a:extLst>
            </p:cNvPr>
            <p:cNvGrpSpPr/>
            <p:nvPr/>
          </p:nvGrpSpPr>
          <p:grpSpPr>
            <a:xfrm>
              <a:off x="6251651" y="1291491"/>
              <a:ext cx="868477" cy="755210"/>
              <a:chOff x="5105731" y="1457411"/>
              <a:chExt cx="868477" cy="755210"/>
            </a:xfrm>
          </p:grpSpPr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1510A64-035D-E59B-BBAC-A4F0CB39D8D3}"/>
                  </a:ext>
                </a:extLst>
              </p:cNvPr>
              <p:cNvSpPr/>
              <p:nvPr/>
            </p:nvSpPr>
            <p:spPr>
              <a:xfrm>
                <a:off x="5105731" y="1457411"/>
                <a:ext cx="868477" cy="755210"/>
              </a:xfrm>
              <a:custGeom>
                <a:avLst/>
                <a:gdLst>
                  <a:gd name="connsiteX0" fmla="*/ 38386 w 868477"/>
                  <a:gd name="connsiteY0" fmla="*/ 754578 h 755210"/>
                  <a:gd name="connsiteX1" fmla="*/ 5418 w 868477"/>
                  <a:gd name="connsiteY1" fmla="*/ 692659 h 755210"/>
                  <a:gd name="connsiteX2" fmla="*/ 400845 w 868477"/>
                  <a:gd name="connsiteY2" fmla="*/ 18716 h 755210"/>
                  <a:gd name="connsiteX3" fmla="*/ 452305 w 868477"/>
                  <a:gd name="connsiteY3" fmla="*/ 4190 h 755210"/>
                  <a:gd name="connsiteX4" fmla="*/ 466831 w 868477"/>
                  <a:gd name="connsiteY4" fmla="*/ 18716 h 755210"/>
                  <a:gd name="connsiteX5" fmla="*/ 862283 w 868477"/>
                  <a:gd name="connsiteY5" fmla="*/ 692659 h 755210"/>
                  <a:gd name="connsiteX6" fmla="*/ 829314 w 868477"/>
                  <a:gd name="connsiteY6" fmla="*/ 754578 h 75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8477" h="755210">
                    <a:moveTo>
                      <a:pt x="38386" y="754578"/>
                    </a:moveTo>
                    <a:cubicBezTo>
                      <a:pt x="8104" y="754578"/>
                      <a:pt x="-10462" y="719721"/>
                      <a:pt x="5418" y="692659"/>
                    </a:cubicBezTo>
                    <a:lnTo>
                      <a:pt x="400845" y="18716"/>
                    </a:lnTo>
                    <a:cubicBezTo>
                      <a:pt x="411046" y="494"/>
                      <a:pt x="434085" y="-6008"/>
                      <a:pt x="452305" y="4190"/>
                    </a:cubicBezTo>
                    <a:cubicBezTo>
                      <a:pt x="458395" y="7601"/>
                      <a:pt x="463423" y="12626"/>
                      <a:pt x="466831" y="18716"/>
                    </a:cubicBezTo>
                    <a:lnTo>
                      <a:pt x="862283" y="692659"/>
                    </a:lnTo>
                    <a:cubicBezTo>
                      <a:pt x="878162" y="719721"/>
                      <a:pt x="859596" y="754578"/>
                      <a:pt x="829314" y="754578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F9834A5-3649-214D-0A86-F528A2918CE9}"/>
                  </a:ext>
                </a:extLst>
              </p:cNvPr>
              <p:cNvSpPr/>
              <p:nvPr/>
            </p:nvSpPr>
            <p:spPr>
              <a:xfrm>
                <a:off x="5500128" y="1987080"/>
                <a:ext cx="79680" cy="79680"/>
              </a:xfrm>
              <a:custGeom>
                <a:avLst/>
                <a:gdLst>
                  <a:gd name="connsiteX0" fmla="*/ 57706 w 116188"/>
                  <a:gd name="connsiteY0" fmla="*/ -633 h 116188"/>
                  <a:gd name="connsiteX1" fmla="*/ -389 w 116188"/>
                  <a:gd name="connsiteY1" fmla="*/ 57461 h 116188"/>
                  <a:gd name="connsiteX2" fmla="*/ 57706 w 116188"/>
                  <a:gd name="connsiteY2" fmla="*/ 115556 h 116188"/>
                  <a:gd name="connsiteX3" fmla="*/ 115800 w 116188"/>
                  <a:gd name="connsiteY3" fmla="*/ 57461 h 116188"/>
                  <a:gd name="connsiteX4" fmla="*/ 57706 w 116188"/>
                  <a:gd name="connsiteY4" fmla="*/ -633 h 116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88" h="116188">
                    <a:moveTo>
                      <a:pt x="57706" y="-633"/>
                    </a:moveTo>
                    <a:cubicBezTo>
                      <a:pt x="25621" y="-633"/>
                      <a:pt x="-389" y="25376"/>
                      <a:pt x="-389" y="57461"/>
                    </a:cubicBezTo>
                    <a:cubicBezTo>
                      <a:pt x="-389" y="89546"/>
                      <a:pt x="25621" y="115556"/>
                      <a:pt x="57706" y="115556"/>
                    </a:cubicBezTo>
                    <a:cubicBezTo>
                      <a:pt x="89791" y="115556"/>
                      <a:pt x="115800" y="89546"/>
                      <a:pt x="115800" y="57461"/>
                    </a:cubicBezTo>
                    <a:cubicBezTo>
                      <a:pt x="115800" y="25376"/>
                      <a:pt x="89791" y="-633"/>
                      <a:pt x="57706" y="-633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9B76486-AB5E-D7FE-627B-3214CA3985FA}"/>
                  </a:ext>
                </a:extLst>
              </p:cNvPr>
              <p:cNvSpPr/>
              <p:nvPr/>
            </p:nvSpPr>
            <p:spPr>
              <a:xfrm>
                <a:off x="5500080" y="1728412"/>
                <a:ext cx="79777" cy="199203"/>
              </a:xfrm>
              <a:custGeom>
                <a:avLst/>
                <a:gdLst>
                  <a:gd name="connsiteX0" fmla="*/ 57775 w 116328"/>
                  <a:gd name="connsiteY0" fmla="*/ 289839 h 290471"/>
                  <a:gd name="connsiteX1" fmla="*/ 96505 w 116328"/>
                  <a:gd name="connsiteY1" fmla="*/ 260792 h 290471"/>
                  <a:gd name="connsiteX2" fmla="*/ 115870 w 116328"/>
                  <a:gd name="connsiteY2" fmla="*/ 59616 h 290471"/>
                  <a:gd name="connsiteX3" fmla="*/ 57775 w 116328"/>
                  <a:gd name="connsiteY3" fmla="*/ -633 h 290471"/>
                  <a:gd name="connsiteX4" fmla="*/ -319 w 116328"/>
                  <a:gd name="connsiteY4" fmla="*/ 59616 h 290471"/>
                  <a:gd name="connsiteX5" fmla="*/ 19046 w 116328"/>
                  <a:gd name="connsiteY5" fmla="*/ 260792 h 290471"/>
                  <a:gd name="connsiteX6" fmla="*/ 57775 w 116328"/>
                  <a:gd name="connsiteY6" fmla="*/ 289839 h 29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328" h="290471">
                    <a:moveTo>
                      <a:pt x="57775" y="289839"/>
                    </a:moveTo>
                    <a:cubicBezTo>
                      <a:pt x="78835" y="289839"/>
                      <a:pt x="91664" y="278341"/>
                      <a:pt x="96505" y="260792"/>
                    </a:cubicBezTo>
                    <a:cubicBezTo>
                      <a:pt x="101346" y="243242"/>
                      <a:pt x="112917" y="122309"/>
                      <a:pt x="115870" y="59616"/>
                    </a:cubicBezTo>
                    <a:cubicBezTo>
                      <a:pt x="117516" y="24348"/>
                      <a:pt x="89848" y="-633"/>
                      <a:pt x="57775" y="-633"/>
                    </a:cubicBezTo>
                    <a:cubicBezTo>
                      <a:pt x="25703" y="-633"/>
                      <a:pt x="-1965" y="24348"/>
                      <a:pt x="-319" y="59616"/>
                    </a:cubicBezTo>
                    <a:cubicBezTo>
                      <a:pt x="2634" y="122309"/>
                      <a:pt x="14205" y="243242"/>
                      <a:pt x="19046" y="260792"/>
                    </a:cubicBezTo>
                    <a:cubicBezTo>
                      <a:pt x="23887" y="278341"/>
                      <a:pt x="36716" y="289839"/>
                      <a:pt x="57775" y="289839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19E9DEB-9D5C-DF65-CDBA-6487871C4058}"/>
              </a:ext>
            </a:extLst>
          </p:cNvPr>
          <p:cNvGrpSpPr/>
          <p:nvPr/>
        </p:nvGrpSpPr>
        <p:grpSpPr>
          <a:xfrm>
            <a:off x="424610" y="3328388"/>
            <a:ext cx="265067" cy="370578"/>
            <a:chOff x="6387771" y="3841672"/>
            <a:chExt cx="772910" cy="1080569"/>
          </a:xfrm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34AB139-59A4-E107-DE72-2CB055DD6129}"/>
                </a:ext>
              </a:extLst>
            </p:cNvPr>
            <p:cNvSpPr/>
            <p:nvPr/>
          </p:nvSpPr>
          <p:spPr>
            <a:xfrm>
              <a:off x="6387771" y="3841672"/>
              <a:ext cx="772910" cy="772910"/>
            </a:xfrm>
            <a:custGeom>
              <a:avLst/>
              <a:gdLst>
                <a:gd name="connsiteX0" fmla="*/ 476467 w 772910"/>
                <a:gd name="connsiteY0" fmla="*/ 35836 h 772910"/>
                <a:gd name="connsiteX1" fmla="*/ 476467 w 772910"/>
                <a:gd name="connsiteY1" fmla="*/ 35836 h 772910"/>
                <a:gd name="connsiteX2" fmla="*/ 567580 w 772910"/>
                <a:gd name="connsiteY2" fmla="*/ 73546 h 772910"/>
                <a:gd name="connsiteX3" fmla="*/ 567580 w 772910"/>
                <a:gd name="connsiteY3" fmla="*/ 73546 h 772910"/>
                <a:gd name="connsiteX4" fmla="*/ 696403 w 772910"/>
                <a:gd name="connsiteY4" fmla="*/ 202369 h 772910"/>
                <a:gd name="connsiteX5" fmla="*/ 696403 w 772910"/>
                <a:gd name="connsiteY5" fmla="*/ 202369 h 772910"/>
                <a:gd name="connsiteX6" fmla="*/ 734113 w 772910"/>
                <a:gd name="connsiteY6" fmla="*/ 293482 h 772910"/>
                <a:gd name="connsiteX7" fmla="*/ 734113 w 772910"/>
                <a:gd name="connsiteY7" fmla="*/ 293482 h 772910"/>
                <a:gd name="connsiteX8" fmla="*/ 734113 w 772910"/>
                <a:gd name="connsiteY8" fmla="*/ 475651 h 772910"/>
                <a:gd name="connsiteX9" fmla="*/ 734113 w 772910"/>
                <a:gd name="connsiteY9" fmla="*/ 475651 h 772910"/>
                <a:gd name="connsiteX10" fmla="*/ 696403 w 772910"/>
                <a:gd name="connsiteY10" fmla="*/ 566763 h 772910"/>
                <a:gd name="connsiteX11" fmla="*/ 696403 w 772910"/>
                <a:gd name="connsiteY11" fmla="*/ 566763 h 772910"/>
                <a:gd name="connsiteX12" fmla="*/ 567580 w 772910"/>
                <a:gd name="connsiteY12" fmla="*/ 695587 h 772910"/>
                <a:gd name="connsiteX13" fmla="*/ 567580 w 772910"/>
                <a:gd name="connsiteY13" fmla="*/ 695587 h 772910"/>
                <a:gd name="connsiteX14" fmla="*/ 476467 w 772910"/>
                <a:gd name="connsiteY14" fmla="*/ 733297 h 772910"/>
                <a:gd name="connsiteX15" fmla="*/ 476467 w 772910"/>
                <a:gd name="connsiteY15" fmla="*/ 733297 h 772910"/>
                <a:gd name="connsiteX16" fmla="*/ 294299 w 772910"/>
                <a:gd name="connsiteY16" fmla="*/ 733297 h 772910"/>
                <a:gd name="connsiteX17" fmla="*/ 294299 w 772910"/>
                <a:gd name="connsiteY17" fmla="*/ 733297 h 772910"/>
                <a:gd name="connsiteX18" fmla="*/ 203186 w 772910"/>
                <a:gd name="connsiteY18" fmla="*/ 695587 h 772910"/>
                <a:gd name="connsiteX19" fmla="*/ 203186 w 772910"/>
                <a:gd name="connsiteY19" fmla="*/ 695587 h 772910"/>
                <a:gd name="connsiteX20" fmla="*/ 74363 w 772910"/>
                <a:gd name="connsiteY20" fmla="*/ 566763 h 772910"/>
                <a:gd name="connsiteX21" fmla="*/ 74363 w 772910"/>
                <a:gd name="connsiteY21" fmla="*/ 566763 h 772910"/>
                <a:gd name="connsiteX22" fmla="*/ 36653 w 772910"/>
                <a:gd name="connsiteY22" fmla="*/ 475651 h 772910"/>
                <a:gd name="connsiteX23" fmla="*/ 36653 w 772910"/>
                <a:gd name="connsiteY23" fmla="*/ 475651 h 772910"/>
                <a:gd name="connsiteX24" fmla="*/ 36653 w 772910"/>
                <a:gd name="connsiteY24" fmla="*/ 293482 h 772910"/>
                <a:gd name="connsiteX25" fmla="*/ 36653 w 772910"/>
                <a:gd name="connsiteY25" fmla="*/ 293482 h 772910"/>
                <a:gd name="connsiteX26" fmla="*/ 74363 w 772910"/>
                <a:gd name="connsiteY26" fmla="*/ 202369 h 772910"/>
                <a:gd name="connsiteX27" fmla="*/ 74363 w 772910"/>
                <a:gd name="connsiteY27" fmla="*/ 202369 h 772910"/>
                <a:gd name="connsiteX28" fmla="*/ 203186 w 772910"/>
                <a:gd name="connsiteY28" fmla="*/ 73546 h 772910"/>
                <a:gd name="connsiteX29" fmla="*/ 203186 w 772910"/>
                <a:gd name="connsiteY29" fmla="*/ 73546 h 772910"/>
                <a:gd name="connsiteX30" fmla="*/ 294299 w 772910"/>
                <a:gd name="connsiteY30" fmla="*/ 35836 h 772910"/>
                <a:gd name="connsiteX31" fmla="*/ 294299 w 772910"/>
                <a:gd name="connsiteY31" fmla="*/ 35836 h 772910"/>
                <a:gd name="connsiteX32" fmla="*/ 476467 w 772910"/>
                <a:gd name="connsiteY32" fmla="*/ 35836 h 77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72910" h="772910">
                  <a:moveTo>
                    <a:pt x="476467" y="35836"/>
                  </a:moveTo>
                  <a:lnTo>
                    <a:pt x="476467" y="35836"/>
                  </a:lnTo>
                  <a:cubicBezTo>
                    <a:pt x="500621" y="59990"/>
                    <a:pt x="533413" y="73546"/>
                    <a:pt x="567580" y="73546"/>
                  </a:cubicBezTo>
                  <a:lnTo>
                    <a:pt x="567580" y="73546"/>
                  </a:lnTo>
                  <a:cubicBezTo>
                    <a:pt x="638726" y="73546"/>
                    <a:pt x="696403" y="131224"/>
                    <a:pt x="696403" y="202369"/>
                  </a:cubicBezTo>
                  <a:lnTo>
                    <a:pt x="696403" y="202369"/>
                  </a:lnTo>
                  <a:cubicBezTo>
                    <a:pt x="696403" y="236536"/>
                    <a:pt x="709959" y="269328"/>
                    <a:pt x="734113" y="293482"/>
                  </a:cubicBezTo>
                  <a:lnTo>
                    <a:pt x="734113" y="293482"/>
                  </a:lnTo>
                  <a:cubicBezTo>
                    <a:pt x="784413" y="343782"/>
                    <a:pt x="784413" y="425351"/>
                    <a:pt x="734113" y="475651"/>
                  </a:cubicBezTo>
                  <a:lnTo>
                    <a:pt x="734113" y="475651"/>
                  </a:lnTo>
                  <a:cubicBezTo>
                    <a:pt x="709959" y="499805"/>
                    <a:pt x="696403" y="532596"/>
                    <a:pt x="696403" y="566763"/>
                  </a:cubicBezTo>
                  <a:lnTo>
                    <a:pt x="696403" y="566763"/>
                  </a:lnTo>
                  <a:cubicBezTo>
                    <a:pt x="696403" y="637909"/>
                    <a:pt x="638726" y="695587"/>
                    <a:pt x="567580" y="695587"/>
                  </a:cubicBezTo>
                  <a:lnTo>
                    <a:pt x="567580" y="695587"/>
                  </a:lnTo>
                  <a:cubicBezTo>
                    <a:pt x="533413" y="695587"/>
                    <a:pt x="500621" y="709143"/>
                    <a:pt x="476467" y="733297"/>
                  </a:cubicBezTo>
                  <a:lnTo>
                    <a:pt x="476467" y="733297"/>
                  </a:lnTo>
                  <a:cubicBezTo>
                    <a:pt x="426167" y="783597"/>
                    <a:pt x="344599" y="783597"/>
                    <a:pt x="294299" y="733297"/>
                  </a:cubicBezTo>
                  <a:lnTo>
                    <a:pt x="294299" y="733297"/>
                  </a:lnTo>
                  <a:cubicBezTo>
                    <a:pt x="270145" y="709143"/>
                    <a:pt x="237353" y="695587"/>
                    <a:pt x="203186" y="695587"/>
                  </a:cubicBezTo>
                  <a:lnTo>
                    <a:pt x="203186" y="695587"/>
                  </a:lnTo>
                  <a:cubicBezTo>
                    <a:pt x="132040" y="695587"/>
                    <a:pt x="74363" y="637909"/>
                    <a:pt x="74363" y="566763"/>
                  </a:cubicBezTo>
                  <a:lnTo>
                    <a:pt x="74363" y="566763"/>
                  </a:lnTo>
                  <a:cubicBezTo>
                    <a:pt x="74363" y="532596"/>
                    <a:pt x="60807" y="499805"/>
                    <a:pt x="36653" y="475651"/>
                  </a:cubicBezTo>
                  <a:lnTo>
                    <a:pt x="36653" y="475651"/>
                  </a:lnTo>
                  <a:cubicBezTo>
                    <a:pt x="-13647" y="425351"/>
                    <a:pt x="-13647" y="343782"/>
                    <a:pt x="36653" y="293482"/>
                  </a:cubicBezTo>
                  <a:lnTo>
                    <a:pt x="36653" y="293482"/>
                  </a:lnTo>
                  <a:cubicBezTo>
                    <a:pt x="60807" y="269328"/>
                    <a:pt x="74363" y="236536"/>
                    <a:pt x="74363" y="202369"/>
                  </a:cubicBezTo>
                  <a:lnTo>
                    <a:pt x="74363" y="202369"/>
                  </a:lnTo>
                  <a:cubicBezTo>
                    <a:pt x="74363" y="131224"/>
                    <a:pt x="132040" y="73546"/>
                    <a:pt x="203186" y="73546"/>
                  </a:cubicBezTo>
                  <a:lnTo>
                    <a:pt x="203186" y="73546"/>
                  </a:lnTo>
                  <a:cubicBezTo>
                    <a:pt x="237353" y="73546"/>
                    <a:pt x="270145" y="59990"/>
                    <a:pt x="294299" y="35836"/>
                  </a:cubicBezTo>
                  <a:lnTo>
                    <a:pt x="294299" y="35836"/>
                  </a:lnTo>
                  <a:cubicBezTo>
                    <a:pt x="344599" y="-14464"/>
                    <a:pt x="426167" y="-14464"/>
                    <a:pt x="476467" y="35836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FD93275-EC51-113D-8BDC-49E8CD94E611}"/>
                </a:ext>
              </a:extLst>
            </p:cNvPr>
            <p:cNvSpPr/>
            <p:nvPr/>
          </p:nvSpPr>
          <p:spPr>
            <a:xfrm rot="401083">
              <a:off x="6847574" y="4528482"/>
              <a:ext cx="292077" cy="378389"/>
            </a:xfrm>
            <a:custGeom>
              <a:avLst/>
              <a:gdLst>
                <a:gd name="connsiteX0" fmla="*/ 136084 w 292077"/>
                <a:gd name="connsiteY0" fmla="*/ 0 h 378389"/>
                <a:gd name="connsiteX1" fmla="*/ 292077 w 292077"/>
                <a:gd name="connsiteY1" fmla="*/ 289530 h 378389"/>
                <a:gd name="connsiteX2" fmla="*/ 168114 w 292077"/>
                <a:gd name="connsiteY2" fmla="*/ 256973 h 378389"/>
                <a:gd name="connsiteX3" fmla="*/ 127125 w 292077"/>
                <a:gd name="connsiteY3" fmla="*/ 378389 h 378389"/>
                <a:gd name="connsiteX4" fmla="*/ 0 w 292077"/>
                <a:gd name="connsiteY4" fmla="*/ 142438 h 378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77" h="378389">
                  <a:moveTo>
                    <a:pt x="136084" y="0"/>
                  </a:moveTo>
                  <a:lnTo>
                    <a:pt x="292077" y="289530"/>
                  </a:lnTo>
                  <a:lnTo>
                    <a:pt x="168114" y="256973"/>
                  </a:lnTo>
                  <a:lnTo>
                    <a:pt x="127125" y="378389"/>
                  </a:lnTo>
                  <a:lnTo>
                    <a:pt x="0" y="142438"/>
                  </a:lnTo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912915E-8318-BB90-D109-55EA051254D6}"/>
                </a:ext>
              </a:extLst>
            </p:cNvPr>
            <p:cNvSpPr/>
            <p:nvPr/>
          </p:nvSpPr>
          <p:spPr>
            <a:xfrm rot="21217963">
              <a:off x="6503484" y="4552636"/>
              <a:ext cx="249624" cy="369605"/>
            </a:xfrm>
            <a:custGeom>
              <a:avLst/>
              <a:gdLst>
                <a:gd name="connsiteX0" fmla="*/ 151250 w 249624"/>
                <a:gd name="connsiteY0" fmla="*/ 0 h 369605"/>
                <a:gd name="connsiteX1" fmla="*/ 0 w 249624"/>
                <a:gd name="connsiteY1" fmla="*/ 280747 h 369605"/>
                <a:gd name="connsiteX2" fmla="*/ 123963 w 249624"/>
                <a:gd name="connsiteY2" fmla="*/ 248190 h 369605"/>
                <a:gd name="connsiteX3" fmla="*/ 164982 w 249624"/>
                <a:gd name="connsiteY3" fmla="*/ 369606 h 369605"/>
                <a:gd name="connsiteX4" fmla="*/ 249624 w 249624"/>
                <a:gd name="connsiteY4" fmla="*/ 212441 h 36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624" h="369605">
                  <a:moveTo>
                    <a:pt x="151250" y="0"/>
                  </a:moveTo>
                  <a:lnTo>
                    <a:pt x="0" y="280747"/>
                  </a:lnTo>
                  <a:lnTo>
                    <a:pt x="123963" y="248190"/>
                  </a:lnTo>
                  <a:lnTo>
                    <a:pt x="164982" y="369606"/>
                  </a:lnTo>
                  <a:lnTo>
                    <a:pt x="249624" y="212441"/>
                  </a:lnTo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95C2A5F-93FA-94BF-493A-4F9D265186F9}"/>
                </a:ext>
              </a:extLst>
            </p:cNvPr>
            <p:cNvSpPr/>
            <p:nvPr/>
          </p:nvSpPr>
          <p:spPr>
            <a:xfrm>
              <a:off x="6551714" y="4005615"/>
              <a:ext cx="445025" cy="445025"/>
            </a:xfrm>
            <a:custGeom>
              <a:avLst/>
              <a:gdLst>
                <a:gd name="connsiteX0" fmla="*/ 445026 w 445025"/>
                <a:gd name="connsiteY0" fmla="*/ 222513 h 445025"/>
                <a:gd name="connsiteX1" fmla="*/ 222513 w 445025"/>
                <a:gd name="connsiteY1" fmla="*/ 445026 h 445025"/>
                <a:gd name="connsiteX2" fmla="*/ 0 w 445025"/>
                <a:gd name="connsiteY2" fmla="*/ 222513 h 445025"/>
                <a:gd name="connsiteX3" fmla="*/ 222513 w 445025"/>
                <a:gd name="connsiteY3" fmla="*/ 0 h 445025"/>
                <a:gd name="connsiteX4" fmla="*/ 445026 w 445025"/>
                <a:gd name="connsiteY4" fmla="*/ 222513 h 44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025" h="445025">
                  <a:moveTo>
                    <a:pt x="445026" y="222513"/>
                  </a:moveTo>
                  <a:cubicBezTo>
                    <a:pt x="445026" y="345404"/>
                    <a:pt x="345403" y="445026"/>
                    <a:pt x="222513" y="445026"/>
                  </a:cubicBezTo>
                  <a:cubicBezTo>
                    <a:pt x="99622" y="445026"/>
                    <a:pt x="0" y="345404"/>
                    <a:pt x="0" y="222513"/>
                  </a:cubicBezTo>
                  <a:cubicBezTo>
                    <a:pt x="0" y="99622"/>
                    <a:pt x="99622" y="0"/>
                    <a:pt x="222513" y="0"/>
                  </a:cubicBezTo>
                  <a:cubicBezTo>
                    <a:pt x="345403" y="0"/>
                    <a:pt x="445026" y="99622"/>
                    <a:pt x="445026" y="222513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1133E42-AB8A-98C2-1340-E3A31CAC70BC}"/>
              </a:ext>
            </a:extLst>
          </p:cNvPr>
          <p:cNvGrpSpPr/>
          <p:nvPr/>
        </p:nvGrpSpPr>
        <p:grpSpPr>
          <a:xfrm>
            <a:off x="444297" y="4059094"/>
            <a:ext cx="304734" cy="351489"/>
            <a:chOff x="5712836" y="4117160"/>
            <a:chExt cx="954664" cy="1101137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CD2E630-EE92-DDC8-6BD8-64C3C53FF513}"/>
                </a:ext>
              </a:extLst>
            </p:cNvPr>
            <p:cNvSpPr/>
            <p:nvPr/>
          </p:nvSpPr>
          <p:spPr>
            <a:xfrm>
              <a:off x="5958300" y="4627429"/>
              <a:ext cx="709200" cy="420003"/>
            </a:xfrm>
            <a:custGeom>
              <a:avLst/>
              <a:gdLst>
                <a:gd name="connsiteX0" fmla="*/ -289 w 709200"/>
                <a:gd name="connsiteY0" fmla="*/ 419875 h 420003"/>
                <a:gd name="connsiteX1" fmla="*/ 48621 w 709200"/>
                <a:gd name="connsiteY1" fmla="*/ 395420 h 420003"/>
                <a:gd name="connsiteX2" fmla="*/ 390994 w 709200"/>
                <a:gd name="connsiteY2" fmla="*/ 395420 h 420003"/>
                <a:gd name="connsiteX3" fmla="*/ 586635 w 709200"/>
                <a:gd name="connsiteY3" fmla="*/ 224234 h 420003"/>
                <a:gd name="connsiteX4" fmla="*/ 708911 w 709200"/>
                <a:gd name="connsiteY4" fmla="*/ 28593 h 420003"/>
                <a:gd name="connsiteX5" fmla="*/ 611090 w 709200"/>
                <a:gd name="connsiteY5" fmla="*/ 4138 h 420003"/>
                <a:gd name="connsiteX6" fmla="*/ 513270 w 709200"/>
                <a:gd name="connsiteY6" fmla="*/ 101958 h 420003"/>
                <a:gd name="connsiteX7" fmla="*/ 401265 w 709200"/>
                <a:gd name="connsiteY7" fmla="*/ 160162 h 4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9200" h="420003">
                  <a:moveTo>
                    <a:pt x="-289" y="419875"/>
                  </a:moveTo>
                  <a:cubicBezTo>
                    <a:pt x="10936" y="404101"/>
                    <a:pt x="29253" y="394930"/>
                    <a:pt x="48621" y="395420"/>
                  </a:cubicBezTo>
                  <a:lnTo>
                    <a:pt x="390994" y="395420"/>
                  </a:lnTo>
                  <a:cubicBezTo>
                    <a:pt x="418139" y="395420"/>
                    <a:pt x="567560" y="245510"/>
                    <a:pt x="586635" y="224234"/>
                  </a:cubicBezTo>
                  <a:cubicBezTo>
                    <a:pt x="633125" y="162778"/>
                    <a:pt x="674038" y="97312"/>
                    <a:pt x="708911" y="28593"/>
                  </a:cubicBezTo>
                  <a:cubicBezTo>
                    <a:pt x="683331" y="2964"/>
                    <a:pt x="645719" y="-6427"/>
                    <a:pt x="611090" y="4138"/>
                  </a:cubicBezTo>
                  <a:cubicBezTo>
                    <a:pt x="567805" y="14165"/>
                    <a:pt x="542371" y="45222"/>
                    <a:pt x="513270" y="101958"/>
                  </a:cubicBezTo>
                  <a:lnTo>
                    <a:pt x="401265" y="160162"/>
                  </a:lnTo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E702A31-CE99-49F4-E5D2-FAF3B48A2155}"/>
                </a:ext>
              </a:extLst>
            </p:cNvPr>
            <p:cNvSpPr/>
            <p:nvPr/>
          </p:nvSpPr>
          <p:spPr>
            <a:xfrm>
              <a:off x="5762659" y="4705061"/>
              <a:ext cx="611379" cy="171185"/>
            </a:xfrm>
            <a:custGeom>
              <a:avLst/>
              <a:gdLst>
                <a:gd name="connsiteX0" fmla="*/ 342083 w 611379"/>
                <a:gd name="connsiteY0" fmla="*/ 171057 h 171185"/>
                <a:gd name="connsiteX1" fmla="*/ 537725 w 611379"/>
                <a:gd name="connsiteY1" fmla="*/ 171057 h 171185"/>
                <a:gd name="connsiteX2" fmla="*/ 537725 w 611379"/>
                <a:gd name="connsiteY2" fmla="*/ 48782 h 171185"/>
                <a:gd name="connsiteX3" fmla="*/ 408602 w 611379"/>
                <a:gd name="connsiteY3" fmla="*/ 48782 h 171185"/>
                <a:gd name="connsiteX4" fmla="*/ 317628 w 611379"/>
                <a:gd name="connsiteY4" fmla="*/ -129 h 171185"/>
                <a:gd name="connsiteX5" fmla="*/ 195352 w 611379"/>
                <a:gd name="connsiteY5" fmla="*/ -129 h 171185"/>
                <a:gd name="connsiteX6" fmla="*/ 97532 w 611379"/>
                <a:gd name="connsiteY6" fmla="*/ 48782 h 171185"/>
                <a:gd name="connsiteX7" fmla="*/ -289 w 611379"/>
                <a:gd name="connsiteY7" fmla="*/ 146602 h 171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1379" h="171185">
                  <a:moveTo>
                    <a:pt x="342083" y="171057"/>
                  </a:moveTo>
                  <a:lnTo>
                    <a:pt x="537725" y="171057"/>
                  </a:lnTo>
                  <a:cubicBezTo>
                    <a:pt x="635546" y="171057"/>
                    <a:pt x="635546" y="48782"/>
                    <a:pt x="537725" y="48782"/>
                  </a:cubicBezTo>
                  <a:lnTo>
                    <a:pt x="408602" y="48782"/>
                  </a:lnTo>
                  <a:cubicBezTo>
                    <a:pt x="388059" y="48782"/>
                    <a:pt x="349909" y="-129"/>
                    <a:pt x="317628" y="-129"/>
                  </a:cubicBezTo>
                  <a:lnTo>
                    <a:pt x="195352" y="-129"/>
                  </a:lnTo>
                  <a:cubicBezTo>
                    <a:pt x="158279" y="5031"/>
                    <a:pt x="123919" y="22223"/>
                    <a:pt x="97532" y="48782"/>
                  </a:cubicBezTo>
                  <a:lnTo>
                    <a:pt x="-289" y="146602"/>
                  </a:lnTo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E544FFF-96FB-ACD9-AED4-FBD9283562DB}"/>
                </a:ext>
              </a:extLst>
            </p:cNvPr>
            <p:cNvSpPr/>
            <p:nvPr/>
          </p:nvSpPr>
          <p:spPr>
            <a:xfrm rot="18900000">
              <a:off x="5712836" y="4803294"/>
              <a:ext cx="172898" cy="415003"/>
            </a:xfrm>
            <a:custGeom>
              <a:avLst/>
              <a:gdLst>
                <a:gd name="connsiteX0" fmla="*/ -289 w 172898"/>
                <a:gd name="connsiteY0" fmla="*/ -129 h 415003"/>
                <a:gd name="connsiteX1" fmla="*/ 172609 w 172898"/>
                <a:gd name="connsiteY1" fmla="*/ -129 h 415003"/>
                <a:gd name="connsiteX2" fmla="*/ 172609 w 172898"/>
                <a:gd name="connsiteY2" fmla="*/ 414875 h 415003"/>
                <a:gd name="connsiteX3" fmla="*/ -289 w 172898"/>
                <a:gd name="connsiteY3" fmla="*/ 414875 h 41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898" h="415003">
                  <a:moveTo>
                    <a:pt x="-289" y="-129"/>
                  </a:moveTo>
                  <a:lnTo>
                    <a:pt x="172609" y="-129"/>
                  </a:lnTo>
                  <a:lnTo>
                    <a:pt x="172609" y="414875"/>
                  </a:lnTo>
                  <a:lnTo>
                    <a:pt x="-289" y="414875"/>
                  </a:lnTo>
                  <a:close/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9EA132D-359A-F04D-313B-CB209BFCD517}"/>
                </a:ext>
              </a:extLst>
            </p:cNvPr>
            <p:cNvSpPr/>
            <p:nvPr/>
          </p:nvSpPr>
          <p:spPr>
            <a:xfrm>
              <a:off x="5713749" y="4925157"/>
              <a:ext cx="48910" cy="48910"/>
            </a:xfrm>
            <a:custGeom>
              <a:avLst/>
              <a:gdLst>
                <a:gd name="connsiteX0" fmla="*/ 0 w 48910"/>
                <a:gd name="connsiteY0" fmla="*/ 0 h 48910"/>
                <a:gd name="connsiteX1" fmla="*/ 48910 w 48910"/>
                <a:gd name="connsiteY1" fmla="*/ 48910 h 48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10" h="48910">
                  <a:moveTo>
                    <a:pt x="0" y="0"/>
                  </a:moveTo>
                  <a:lnTo>
                    <a:pt x="48910" y="48910"/>
                  </a:lnTo>
                </a:path>
              </a:pathLst>
            </a:custGeom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CA9B27D-D8C4-46CE-CA4B-B8B87C777249}"/>
                </a:ext>
              </a:extLst>
            </p:cNvPr>
            <p:cNvSpPr/>
            <p:nvPr/>
          </p:nvSpPr>
          <p:spPr>
            <a:xfrm>
              <a:off x="6007211" y="4558330"/>
              <a:ext cx="489103" cy="146730"/>
            </a:xfrm>
            <a:custGeom>
              <a:avLst/>
              <a:gdLst>
                <a:gd name="connsiteX0" fmla="*/ 489103 w 489103"/>
                <a:gd name="connsiteY0" fmla="*/ 122276 h 146730"/>
                <a:gd name="connsiteX1" fmla="*/ 440193 w 489103"/>
                <a:gd name="connsiteY1" fmla="*/ 73365 h 146730"/>
                <a:gd name="connsiteX2" fmla="*/ 366828 w 489103"/>
                <a:gd name="connsiteY2" fmla="*/ 73365 h 146730"/>
                <a:gd name="connsiteX3" fmla="*/ 293462 w 489103"/>
                <a:gd name="connsiteY3" fmla="*/ 24455 h 146730"/>
                <a:gd name="connsiteX4" fmla="*/ 244552 w 489103"/>
                <a:gd name="connsiteY4" fmla="*/ 24455 h 146730"/>
                <a:gd name="connsiteX5" fmla="*/ 195641 w 489103"/>
                <a:gd name="connsiteY5" fmla="*/ 0 h 146730"/>
                <a:gd name="connsiteX6" fmla="*/ 146731 w 489103"/>
                <a:gd name="connsiteY6" fmla="*/ 48910 h 146730"/>
                <a:gd name="connsiteX7" fmla="*/ 73366 w 489103"/>
                <a:gd name="connsiteY7" fmla="*/ 48910 h 146730"/>
                <a:gd name="connsiteX8" fmla="*/ 0 w 489103"/>
                <a:gd name="connsiteY8" fmla="*/ 97820 h 146730"/>
                <a:gd name="connsiteX9" fmla="*/ 0 w 489103"/>
                <a:gd name="connsiteY9" fmla="*/ 146731 h 14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103" h="146730">
                  <a:moveTo>
                    <a:pt x="489103" y="122276"/>
                  </a:moveTo>
                  <a:lnTo>
                    <a:pt x="440193" y="73365"/>
                  </a:lnTo>
                  <a:lnTo>
                    <a:pt x="366828" y="73365"/>
                  </a:lnTo>
                  <a:lnTo>
                    <a:pt x="293462" y="24455"/>
                  </a:lnTo>
                  <a:lnTo>
                    <a:pt x="244552" y="24455"/>
                  </a:lnTo>
                  <a:lnTo>
                    <a:pt x="195641" y="0"/>
                  </a:lnTo>
                  <a:lnTo>
                    <a:pt x="146731" y="48910"/>
                  </a:lnTo>
                  <a:lnTo>
                    <a:pt x="73366" y="48910"/>
                  </a:lnTo>
                  <a:lnTo>
                    <a:pt x="0" y="97820"/>
                  </a:lnTo>
                  <a:lnTo>
                    <a:pt x="0" y="146731"/>
                  </a:lnTo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AAEAA1D-AEA7-3205-DB24-7C7995A0DAB9}"/>
                </a:ext>
              </a:extLst>
            </p:cNvPr>
            <p:cNvSpPr/>
            <p:nvPr/>
          </p:nvSpPr>
          <p:spPr>
            <a:xfrm>
              <a:off x="6276218" y="4313779"/>
              <a:ext cx="293462" cy="187271"/>
            </a:xfrm>
            <a:custGeom>
              <a:avLst/>
              <a:gdLst>
                <a:gd name="connsiteX0" fmla="*/ 73077 w 293462"/>
                <a:gd name="connsiteY0" fmla="*/ 38021 h 187271"/>
                <a:gd name="connsiteX1" fmla="*/ -289 w 293462"/>
                <a:gd name="connsiteY1" fmla="*/ 171057 h 187271"/>
                <a:gd name="connsiteX2" fmla="*/ 155735 w 293462"/>
                <a:gd name="connsiteY2" fmla="*/ 171057 h 187271"/>
                <a:gd name="connsiteX3" fmla="*/ 293173 w 293462"/>
                <a:gd name="connsiteY3" fmla="*/ -129 h 187271"/>
                <a:gd name="connsiteX4" fmla="*/ 73077 w 293462"/>
                <a:gd name="connsiteY4" fmla="*/ 38021 h 18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462" h="187271">
                  <a:moveTo>
                    <a:pt x="73077" y="38021"/>
                  </a:moveTo>
                  <a:cubicBezTo>
                    <a:pt x="7781" y="75193"/>
                    <a:pt x="-289" y="171057"/>
                    <a:pt x="-289" y="171057"/>
                  </a:cubicBezTo>
                  <a:cubicBezTo>
                    <a:pt x="-289" y="171057"/>
                    <a:pt x="91418" y="207251"/>
                    <a:pt x="155735" y="171057"/>
                  </a:cubicBezTo>
                  <a:cubicBezTo>
                    <a:pt x="220052" y="134864"/>
                    <a:pt x="293173" y="-129"/>
                    <a:pt x="293173" y="-129"/>
                  </a:cubicBezTo>
                  <a:cubicBezTo>
                    <a:pt x="293173" y="-129"/>
                    <a:pt x="136171" y="-129"/>
                    <a:pt x="73077" y="38021"/>
                  </a:cubicBezTo>
                  <a:close/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8D25BD8-B1FD-358F-CE17-FAFC941D0A98}"/>
                </a:ext>
              </a:extLst>
            </p:cNvPr>
            <p:cNvSpPr/>
            <p:nvPr/>
          </p:nvSpPr>
          <p:spPr>
            <a:xfrm>
              <a:off x="5837015" y="4117160"/>
              <a:ext cx="370077" cy="369041"/>
            </a:xfrm>
            <a:custGeom>
              <a:avLst/>
              <a:gdLst>
                <a:gd name="connsiteX0" fmla="*/ 326909 w 370077"/>
                <a:gd name="connsiteY0" fmla="*/ 358383 h 369041"/>
                <a:gd name="connsiteX1" fmla="*/ 344517 w 370077"/>
                <a:gd name="connsiteY1" fmla="*/ 146602 h 369041"/>
                <a:gd name="connsiteX2" fmla="*/ 25131 w 370077"/>
                <a:gd name="connsiteY2" fmla="*/ -129 h 369041"/>
                <a:gd name="connsiteX3" fmla="*/ 267727 w 370077"/>
                <a:gd name="connsiteY3" fmla="*/ 366698 h 36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077" h="369041">
                  <a:moveTo>
                    <a:pt x="326909" y="358383"/>
                  </a:moveTo>
                  <a:cubicBezTo>
                    <a:pt x="386335" y="297001"/>
                    <a:pt x="375819" y="191599"/>
                    <a:pt x="344517" y="146602"/>
                  </a:cubicBezTo>
                  <a:cubicBezTo>
                    <a:pt x="266749" y="36554"/>
                    <a:pt x="124420" y="65655"/>
                    <a:pt x="25131" y="-129"/>
                  </a:cubicBezTo>
                  <a:cubicBezTo>
                    <a:pt x="-48234" y="173992"/>
                    <a:pt x="38582" y="393354"/>
                    <a:pt x="267727" y="366698"/>
                  </a:cubicBezTo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7B4816A2-A2DA-E5FC-E6A0-F8FA9FE5E2B9}"/>
                </a:ext>
              </a:extLst>
            </p:cNvPr>
            <p:cNvSpPr/>
            <p:nvPr/>
          </p:nvSpPr>
          <p:spPr>
            <a:xfrm>
              <a:off x="5945828" y="4249217"/>
              <a:ext cx="257024" cy="333567"/>
            </a:xfrm>
            <a:custGeom>
              <a:avLst/>
              <a:gdLst>
                <a:gd name="connsiteX0" fmla="*/ 256735 w 257024"/>
                <a:gd name="connsiteY0" fmla="*/ 333439 h 333567"/>
                <a:gd name="connsiteX1" fmla="*/ -289 w 257024"/>
                <a:gd name="connsiteY1" fmla="*/ -129 h 33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024" h="333567">
                  <a:moveTo>
                    <a:pt x="256735" y="333439"/>
                  </a:moveTo>
                  <a:cubicBezTo>
                    <a:pt x="236438" y="150026"/>
                    <a:pt x="94352" y="81062"/>
                    <a:pt x="-289" y="-129"/>
                  </a:cubicBezTo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EBA1A7FF-6CAB-064F-F191-1D75BFF54927}"/>
              </a:ext>
            </a:extLst>
          </p:cNvPr>
          <p:cNvGrpSpPr/>
          <p:nvPr/>
        </p:nvGrpSpPr>
        <p:grpSpPr>
          <a:xfrm>
            <a:off x="394238" y="4723914"/>
            <a:ext cx="362803" cy="367646"/>
            <a:chOff x="6966925" y="3939859"/>
            <a:chExt cx="1265152" cy="1282038"/>
          </a:xfrm>
        </p:grpSpPr>
        <p:sp>
          <p:nvSpPr>
            <p:cNvPr id="138" name="Freeform: Shape 137" descr="World with solid fill">
              <a:extLst>
                <a:ext uri="{FF2B5EF4-FFF2-40B4-BE49-F238E27FC236}">
                  <a16:creationId xmlns:a16="http://schemas.microsoft.com/office/drawing/2014/main" id="{51F2BA1D-DC16-4E6A-D6F8-F138868115D6}"/>
                </a:ext>
              </a:extLst>
            </p:cNvPr>
            <p:cNvSpPr/>
            <p:nvPr/>
          </p:nvSpPr>
          <p:spPr>
            <a:xfrm>
              <a:off x="7156536" y="4126544"/>
              <a:ext cx="885930" cy="885085"/>
            </a:xfrm>
            <a:custGeom>
              <a:avLst/>
              <a:gdLst>
                <a:gd name="connsiteX0" fmla="*/ 620193 w 1178366"/>
                <a:gd name="connsiteY0" fmla="*/ 620193 h 1177243"/>
                <a:gd name="connsiteX1" fmla="*/ 620193 w 1178366"/>
                <a:gd name="connsiteY1" fmla="*/ 1046575 h 1177243"/>
                <a:gd name="connsiteX2" fmla="*/ 835709 w 1178366"/>
                <a:gd name="connsiteY2" fmla="*/ 620193 h 1177243"/>
                <a:gd name="connsiteX3" fmla="*/ 342656 w 1178366"/>
                <a:gd name="connsiteY3" fmla="*/ 620193 h 1177243"/>
                <a:gd name="connsiteX4" fmla="*/ 558173 w 1178366"/>
                <a:gd name="connsiteY4" fmla="*/ 1046575 h 1177243"/>
                <a:gd name="connsiteX5" fmla="*/ 558173 w 1178366"/>
                <a:gd name="connsiteY5" fmla="*/ 620193 h 1177243"/>
                <a:gd name="connsiteX6" fmla="*/ 94579 w 1178366"/>
                <a:gd name="connsiteY6" fmla="*/ 620193 h 1177243"/>
                <a:gd name="connsiteX7" fmla="*/ 503906 w 1178366"/>
                <a:gd name="connsiteY7" fmla="*/ 1077585 h 1177243"/>
                <a:gd name="connsiteX8" fmla="*/ 280637 w 1178366"/>
                <a:gd name="connsiteY8" fmla="*/ 620193 h 1177243"/>
                <a:gd name="connsiteX9" fmla="*/ 620193 w 1178366"/>
                <a:gd name="connsiteY9" fmla="*/ 131791 h 1177243"/>
                <a:gd name="connsiteX10" fmla="*/ 620193 w 1178366"/>
                <a:gd name="connsiteY10" fmla="*/ 558173 h 1177243"/>
                <a:gd name="connsiteX11" fmla="*/ 835709 w 1178366"/>
                <a:gd name="connsiteY11" fmla="*/ 558173 h 1177243"/>
                <a:gd name="connsiteX12" fmla="*/ 620193 w 1178366"/>
                <a:gd name="connsiteY12" fmla="*/ 131791 h 1177243"/>
                <a:gd name="connsiteX13" fmla="*/ 558173 w 1178366"/>
                <a:gd name="connsiteY13" fmla="*/ 131791 h 1177243"/>
                <a:gd name="connsiteX14" fmla="*/ 342656 w 1178366"/>
                <a:gd name="connsiteY14" fmla="*/ 558173 h 1177243"/>
                <a:gd name="connsiteX15" fmla="*/ 558173 w 1178366"/>
                <a:gd name="connsiteY15" fmla="*/ 558173 h 1177243"/>
                <a:gd name="connsiteX16" fmla="*/ 674459 w 1178366"/>
                <a:gd name="connsiteY16" fmla="*/ 100781 h 1177243"/>
                <a:gd name="connsiteX17" fmla="*/ 897729 w 1178366"/>
                <a:gd name="connsiteY17" fmla="*/ 558173 h 1177243"/>
                <a:gd name="connsiteX18" fmla="*/ 1083786 w 1178366"/>
                <a:gd name="connsiteY18" fmla="*/ 558173 h 1177243"/>
                <a:gd name="connsiteX19" fmla="*/ 674459 w 1178366"/>
                <a:gd name="connsiteY19" fmla="*/ 100781 h 1177243"/>
                <a:gd name="connsiteX20" fmla="*/ 503906 w 1178366"/>
                <a:gd name="connsiteY20" fmla="*/ 100781 h 1177243"/>
                <a:gd name="connsiteX21" fmla="*/ 94579 w 1178366"/>
                <a:gd name="connsiteY21" fmla="*/ 558173 h 1177243"/>
                <a:gd name="connsiteX22" fmla="*/ 280637 w 1178366"/>
                <a:gd name="connsiteY22" fmla="*/ 558173 h 1177243"/>
                <a:gd name="connsiteX23" fmla="*/ 503906 w 1178366"/>
                <a:gd name="connsiteY23" fmla="*/ 100781 h 1177243"/>
                <a:gd name="connsiteX24" fmla="*/ 589183 w 1178366"/>
                <a:gd name="connsiteY24" fmla="*/ 0 h 1177243"/>
                <a:gd name="connsiteX25" fmla="*/ 1178366 w 1178366"/>
                <a:gd name="connsiteY25" fmla="*/ 589183 h 1177243"/>
                <a:gd name="connsiteX26" fmla="*/ 918691 w 1178366"/>
                <a:gd name="connsiteY26" fmla="*/ 1077797 h 1177243"/>
                <a:gd name="connsiteX27" fmla="*/ 842347 w 1178366"/>
                <a:gd name="connsiteY27" fmla="*/ 1119214 h 1177243"/>
                <a:gd name="connsiteX28" fmla="*/ 896560 w 1178366"/>
                <a:gd name="connsiteY28" fmla="*/ 977986 h 1177243"/>
                <a:gd name="connsiteX29" fmla="*/ 898410 w 1178366"/>
                <a:gd name="connsiteY29" fmla="*/ 976743 h 1177243"/>
                <a:gd name="connsiteX30" fmla="*/ 1083786 w 1178366"/>
                <a:gd name="connsiteY30" fmla="*/ 620193 h 1177243"/>
                <a:gd name="connsiteX31" fmla="*/ 897729 w 1178366"/>
                <a:gd name="connsiteY31" fmla="*/ 620193 h 1177243"/>
                <a:gd name="connsiteX32" fmla="*/ 750336 w 1178366"/>
                <a:gd name="connsiteY32" fmla="*/ 978645 h 1177243"/>
                <a:gd name="connsiteX33" fmla="*/ 690318 w 1178366"/>
                <a:gd name="connsiteY33" fmla="*/ 1056906 h 1177243"/>
                <a:gd name="connsiteX34" fmla="*/ 689140 w 1178366"/>
                <a:gd name="connsiteY34" fmla="*/ 1058168 h 1177243"/>
                <a:gd name="connsiteX35" fmla="*/ 688657 w 1178366"/>
                <a:gd name="connsiteY35" fmla="*/ 1057983 h 1177243"/>
                <a:gd name="connsiteX36" fmla="*/ 688199 w 1178366"/>
                <a:gd name="connsiteY36" fmla="*/ 1059176 h 1177243"/>
                <a:gd name="connsiteX37" fmla="*/ 578024 w 1178366"/>
                <a:gd name="connsiteY37" fmla="*/ 1177243 h 1177243"/>
                <a:gd name="connsiteX38" fmla="*/ 470383 w 1178366"/>
                <a:gd name="connsiteY38" fmla="*/ 1166405 h 1177243"/>
                <a:gd name="connsiteX39" fmla="*/ 0 w 1178366"/>
                <a:gd name="connsiteY39" fmla="*/ 589183 h 1177243"/>
                <a:gd name="connsiteX40" fmla="*/ 589183 w 1178366"/>
                <a:gd name="connsiteY40" fmla="*/ 0 h 1177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78366" h="1177243">
                  <a:moveTo>
                    <a:pt x="620193" y="620193"/>
                  </a:moveTo>
                  <a:lnTo>
                    <a:pt x="620193" y="1046575"/>
                  </a:lnTo>
                  <a:cubicBezTo>
                    <a:pt x="719423" y="924087"/>
                    <a:pt x="823306" y="779892"/>
                    <a:pt x="835709" y="620193"/>
                  </a:cubicBezTo>
                  <a:close/>
                  <a:moveTo>
                    <a:pt x="342656" y="620193"/>
                  </a:moveTo>
                  <a:cubicBezTo>
                    <a:pt x="355060" y="779892"/>
                    <a:pt x="458942" y="924087"/>
                    <a:pt x="558173" y="1046575"/>
                  </a:cubicBezTo>
                  <a:lnTo>
                    <a:pt x="558173" y="620193"/>
                  </a:lnTo>
                  <a:close/>
                  <a:moveTo>
                    <a:pt x="94579" y="620193"/>
                  </a:moveTo>
                  <a:cubicBezTo>
                    <a:pt x="108534" y="851214"/>
                    <a:pt x="280637" y="1038822"/>
                    <a:pt x="503906" y="1077585"/>
                  </a:cubicBezTo>
                  <a:cubicBezTo>
                    <a:pt x="403125" y="953546"/>
                    <a:pt x="293041" y="796947"/>
                    <a:pt x="280637" y="620193"/>
                  </a:cubicBezTo>
                  <a:close/>
                  <a:moveTo>
                    <a:pt x="620193" y="131791"/>
                  </a:moveTo>
                  <a:lnTo>
                    <a:pt x="620193" y="558173"/>
                  </a:lnTo>
                  <a:lnTo>
                    <a:pt x="835709" y="558173"/>
                  </a:lnTo>
                  <a:cubicBezTo>
                    <a:pt x="823306" y="396923"/>
                    <a:pt x="719423" y="254279"/>
                    <a:pt x="620193" y="131791"/>
                  </a:cubicBezTo>
                  <a:close/>
                  <a:moveTo>
                    <a:pt x="558173" y="131791"/>
                  </a:moveTo>
                  <a:cubicBezTo>
                    <a:pt x="458942" y="254279"/>
                    <a:pt x="355060" y="398474"/>
                    <a:pt x="342656" y="558173"/>
                  </a:cubicBezTo>
                  <a:lnTo>
                    <a:pt x="558173" y="558173"/>
                  </a:lnTo>
                  <a:close/>
                  <a:moveTo>
                    <a:pt x="674459" y="100781"/>
                  </a:moveTo>
                  <a:cubicBezTo>
                    <a:pt x="775241" y="224820"/>
                    <a:pt x="886875" y="381418"/>
                    <a:pt x="897729" y="558173"/>
                  </a:cubicBezTo>
                  <a:lnTo>
                    <a:pt x="1083786" y="558173"/>
                  </a:lnTo>
                  <a:cubicBezTo>
                    <a:pt x="1069832" y="327152"/>
                    <a:pt x="897729" y="139543"/>
                    <a:pt x="674459" y="100781"/>
                  </a:cubicBezTo>
                  <a:close/>
                  <a:moveTo>
                    <a:pt x="503906" y="100781"/>
                  </a:moveTo>
                  <a:cubicBezTo>
                    <a:pt x="280637" y="139543"/>
                    <a:pt x="108534" y="327152"/>
                    <a:pt x="94579" y="558173"/>
                  </a:cubicBezTo>
                  <a:lnTo>
                    <a:pt x="280637" y="558173"/>
                  </a:lnTo>
                  <a:cubicBezTo>
                    <a:pt x="291490" y="381418"/>
                    <a:pt x="403125" y="224820"/>
                    <a:pt x="503906" y="100781"/>
                  </a:cubicBezTo>
                  <a:close/>
                  <a:moveTo>
                    <a:pt x="589183" y="0"/>
                  </a:moveTo>
                  <a:cubicBezTo>
                    <a:pt x="914784" y="0"/>
                    <a:pt x="1178366" y="263582"/>
                    <a:pt x="1178366" y="589183"/>
                  </a:cubicBezTo>
                  <a:cubicBezTo>
                    <a:pt x="1178366" y="792684"/>
                    <a:pt x="1075404" y="971958"/>
                    <a:pt x="918691" y="1077797"/>
                  </a:cubicBezTo>
                  <a:lnTo>
                    <a:pt x="842347" y="1119214"/>
                  </a:lnTo>
                  <a:lnTo>
                    <a:pt x="896560" y="977986"/>
                  </a:lnTo>
                  <a:lnTo>
                    <a:pt x="898410" y="976743"/>
                  </a:lnTo>
                  <a:cubicBezTo>
                    <a:pt x="1004567" y="892011"/>
                    <a:pt x="1075065" y="764581"/>
                    <a:pt x="1083786" y="620193"/>
                  </a:cubicBezTo>
                  <a:lnTo>
                    <a:pt x="897729" y="620193"/>
                  </a:lnTo>
                  <a:cubicBezTo>
                    <a:pt x="889588" y="752759"/>
                    <a:pt x="824759" y="873987"/>
                    <a:pt x="750336" y="978645"/>
                  </a:cubicBezTo>
                  <a:lnTo>
                    <a:pt x="690318" y="1056906"/>
                  </a:lnTo>
                  <a:lnTo>
                    <a:pt x="689140" y="1058168"/>
                  </a:lnTo>
                  <a:lnTo>
                    <a:pt x="688657" y="1057983"/>
                  </a:lnTo>
                  <a:lnTo>
                    <a:pt x="688199" y="1059176"/>
                  </a:lnTo>
                  <a:lnTo>
                    <a:pt x="578024" y="1177243"/>
                  </a:lnTo>
                  <a:lnTo>
                    <a:pt x="470383" y="1166405"/>
                  </a:lnTo>
                  <a:cubicBezTo>
                    <a:pt x="201805" y="1111502"/>
                    <a:pt x="0" y="874084"/>
                    <a:pt x="0" y="589183"/>
                  </a:cubicBezTo>
                  <a:cubicBezTo>
                    <a:pt x="0" y="263582"/>
                    <a:pt x="263582" y="0"/>
                    <a:pt x="589183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98160B93-7208-6E43-9EFD-40A663B5C3A2}"/>
                </a:ext>
              </a:extLst>
            </p:cNvPr>
            <p:cNvGrpSpPr/>
            <p:nvPr/>
          </p:nvGrpSpPr>
          <p:grpSpPr>
            <a:xfrm rot="20682663">
              <a:off x="6966925" y="3939859"/>
              <a:ext cx="1265152" cy="1282038"/>
              <a:chOff x="8258405" y="3636235"/>
              <a:chExt cx="1682764" cy="1705225"/>
            </a:xfrm>
          </p:grpSpPr>
          <p:sp>
            <p:nvSpPr>
              <p:cNvPr id="140" name="Oval 1038">
                <a:extLst>
                  <a:ext uri="{FF2B5EF4-FFF2-40B4-BE49-F238E27FC236}">
                    <a16:creationId xmlns:a16="http://schemas.microsoft.com/office/drawing/2014/main" id="{EDCD1211-B9B8-BE47-AC0E-2FCFA51E1FCB}"/>
                  </a:ext>
                </a:extLst>
              </p:cNvPr>
              <p:cNvSpPr/>
              <p:nvPr/>
            </p:nvSpPr>
            <p:spPr>
              <a:xfrm>
                <a:off x="8258405" y="3636235"/>
                <a:ext cx="841382" cy="841382"/>
              </a:xfrm>
              <a:custGeom>
                <a:avLst/>
                <a:gdLst>
                  <a:gd name="connsiteX0" fmla="*/ 0 w 1682764"/>
                  <a:gd name="connsiteY0" fmla="*/ 841382 h 1682764"/>
                  <a:gd name="connsiteX1" fmla="*/ 841382 w 1682764"/>
                  <a:gd name="connsiteY1" fmla="*/ 0 h 1682764"/>
                  <a:gd name="connsiteX2" fmla="*/ 1682764 w 1682764"/>
                  <a:gd name="connsiteY2" fmla="*/ 841382 h 1682764"/>
                  <a:gd name="connsiteX3" fmla="*/ 841382 w 1682764"/>
                  <a:gd name="connsiteY3" fmla="*/ 1682764 h 1682764"/>
                  <a:gd name="connsiteX4" fmla="*/ 0 w 1682764"/>
                  <a:gd name="connsiteY4" fmla="*/ 841382 h 1682764"/>
                  <a:gd name="connsiteX0" fmla="*/ 1682764 w 1774204"/>
                  <a:gd name="connsiteY0" fmla="*/ 841382 h 1682764"/>
                  <a:gd name="connsiteX1" fmla="*/ 841382 w 1774204"/>
                  <a:gd name="connsiteY1" fmla="*/ 1682764 h 1682764"/>
                  <a:gd name="connsiteX2" fmla="*/ 0 w 1774204"/>
                  <a:gd name="connsiteY2" fmla="*/ 841382 h 1682764"/>
                  <a:gd name="connsiteX3" fmla="*/ 841382 w 1774204"/>
                  <a:gd name="connsiteY3" fmla="*/ 0 h 1682764"/>
                  <a:gd name="connsiteX4" fmla="*/ 1774204 w 1774204"/>
                  <a:gd name="connsiteY4" fmla="*/ 932822 h 1682764"/>
                  <a:gd name="connsiteX0" fmla="*/ 1682764 w 1682764"/>
                  <a:gd name="connsiteY0" fmla="*/ 841382 h 1682764"/>
                  <a:gd name="connsiteX1" fmla="*/ 841382 w 1682764"/>
                  <a:gd name="connsiteY1" fmla="*/ 1682764 h 1682764"/>
                  <a:gd name="connsiteX2" fmla="*/ 0 w 1682764"/>
                  <a:gd name="connsiteY2" fmla="*/ 841382 h 1682764"/>
                  <a:gd name="connsiteX3" fmla="*/ 841382 w 1682764"/>
                  <a:gd name="connsiteY3" fmla="*/ 0 h 1682764"/>
                  <a:gd name="connsiteX0" fmla="*/ 841382 w 841382"/>
                  <a:gd name="connsiteY0" fmla="*/ 1682764 h 1682764"/>
                  <a:gd name="connsiteX1" fmla="*/ 0 w 841382"/>
                  <a:gd name="connsiteY1" fmla="*/ 841382 h 1682764"/>
                  <a:gd name="connsiteX2" fmla="*/ 841382 w 841382"/>
                  <a:gd name="connsiteY2" fmla="*/ 0 h 1682764"/>
                  <a:gd name="connsiteX0" fmla="*/ 0 w 841382"/>
                  <a:gd name="connsiteY0" fmla="*/ 841382 h 841382"/>
                  <a:gd name="connsiteX1" fmla="*/ 841382 w 841382"/>
                  <a:gd name="connsiteY1" fmla="*/ 0 h 84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1382" h="841382">
                    <a:moveTo>
                      <a:pt x="0" y="841382"/>
                    </a:moveTo>
                    <a:cubicBezTo>
                      <a:pt x="0" y="376700"/>
                      <a:pt x="376700" y="0"/>
                      <a:pt x="841382" y="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  <a:headEnd type="triangle" w="med" len="med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1" name="Oval 1038">
                <a:extLst>
                  <a:ext uri="{FF2B5EF4-FFF2-40B4-BE49-F238E27FC236}">
                    <a16:creationId xmlns:a16="http://schemas.microsoft.com/office/drawing/2014/main" id="{960C9A24-34EF-DF2D-32D9-1EF52FA8117B}"/>
                  </a:ext>
                </a:extLst>
              </p:cNvPr>
              <p:cNvSpPr/>
              <p:nvPr/>
            </p:nvSpPr>
            <p:spPr>
              <a:xfrm rot="5400000" flipH="1">
                <a:off x="9099787" y="4500078"/>
                <a:ext cx="841382" cy="841382"/>
              </a:xfrm>
              <a:custGeom>
                <a:avLst/>
                <a:gdLst>
                  <a:gd name="connsiteX0" fmla="*/ 0 w 1682764"/>
                  <a:gd name="connsiteY0" fmla="*/ 841382 h 1682764"/>
                  <a:gd name="connsiteX1" fmla="*/ 841382 w 1682764"/>
                  <a:gd name="connsiteY1" fmla="*/ 0 h 1682764"/>
                  <a:gd name="connsiteX2" fmla="*/ 1682764 w 1682764"/>
                  <a:gd name="connsiteY2" fmla="*/ 841382 h 1682764"/>
                  <a:gd name="connsiteX3" fmla="*/ 841382 w 1682764"/>
                  <a:gd name="connsiteY3" fmla="*/ 1682764 h 1682764"/>
                  <a:gd name="connsiteX4" fmla="*/ 0 w 1682764"/>
                  <a:gd name="connsiteY4" fmla="*/ 841382 h 1682764"/>
                  <a:gd name="connsiteX0" fmla="*/ 1682764 w 1774204"/>
                  <a:gd name="connsiteY0" fmla="*/ 841382 h 1682764"/>
                  <a:gd name="connsiteX1" fmla="*/ 841382 w 1774204"/>
                  <a:gd name="connsiteY1" fmla="*/ 1682764 h 1682764"/>
                  <a:gd name="connsiteX2" fmla="*/ 0 w 1774204"/>
                  <a:gd name="connsiteY2" fmla="*/ 841382 h 1682764"/>
                  <a:gd name="connsiteX3" fmla="*/ 841382 w 1774204"/>
                  <a:gd name="connsiteY3" fmla="*/ 0 h 1682764"/>
                  <a:gd name="connsiteX4" fmla="*/ 1774204 w 1774204"/>
                  <a:gd name="connsiteY4" fmla="*/ 932822 h 1682764"/>
                  <a:gd name="connsiteX0" fmla="*/ 1682764 w 1682764"/>
                  <a:gd name="connsiteY0" fmla="*/ 841382 h 1682764"/>
                  <a:gd name="connsiteX1" fmla="*/ 841382 w 1682764"/>
                  <a:gd name="connsiteY1" fmla="*/ 1682764 h 1682764"/>
                  <a:gd name="connsiteX2" fmla="*/ 0 w 1682764"/>
                  <a:gd name="connsiteY2" fmla="*/ 841382 h 1682764"/>
                  <a:gd name="connsiteX3" fmla="*/ 841382 w 1682764"/>
                  <a:gd name="connsiteY3" fmla="*/ 0 h 1682764"/>
                  <a:gd name="connsiteX0" fmla="*/ 841382 w 841382"/>
                  <a:gd name="connsiteY0" fmla="*/ 1682764 h 1682764"/>
                  <a:gd name="connsiteX1" fmla="*/ 0 w 841382"/>
                  <a:gd name="connsiteY1" fmla="*/ 841382 h 1682764"/>
                  <a:gd name="connsiteX2" fmla="*/ 841382 w 841382"/>
                  <a:gd name="connsiteY2" fmla="*/ 0 h 1682764"/>
                  <a:gd name="connsiteX0" fmla="*/ 0 w 841382"/>
                  <a:gd name="connsiteY0" fmla="*/ 841382 h 841382"/>
                  <a:gd name="connsiteX1" fmla="*/ 841382 w 841382"/>
                  <a:gd name="connsiteY1" fmla="*/ 0 h 84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1382" h="841382">
                    <a:moveTo>
                      <a:pt x="0" y="841382"/>
                    </a:moveTo>
                    <a:cubicBezTo>
                      <a:pt x="0" y="376700"/>
                      <a:pt x="376700" y="0"/>
                      <a:pt x="841382" y="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  <a:headEnd type="none" w="med" len="med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5E1283C-2CAE-4FBA-15F2-DF428774E0D4}"/>
              </a:ext>
            </a:extLst>
          </p:cNvPr>
          <p:cNvCxnSpPr>
            <a:cxnSpLocks/>
          </p:cNvCxnSpPr>
          <p:nvPr/>
        </p:nvCxnSpPr>
        <p:spPr>
          <a:xfrm>
            <a:off x="431630" y="2594982"/>
            <a:ext cx="4763255" cy="0"/>
          </a:xfrm>
          <a:prstGeom prst="line">
            <a:avLst/>
          </a:prstGeom>
          <a:ln>
            <a:gradFill>
              <a:gsLst>
                <a:gs pos="93000">
                  <a:schemeClr val="bg2">
                    <a:alpha val="0"/>
                  </a:schemeClr>
                </a:gs>
                <a:gs pos="9000">
                  <a:schemeClr val="bg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3331377-0228-72E6-6A7A-7CD5128B5058}"/>
              </a:ext>
            </a:extLst>
          </p:cNvPr>
          <p:cNvCxnSpPr>
            <a:cxnSpLocks/>
          </p:cNvCxnSpPr>
          <p:nvPr/>
        </p:nvCxnSpPr>
        <p:spPr>
          <a:xfrm>
            <a:off x="431630" y="3211570"/>
            <a:ext cx="4763255" cy="0"/>
          </a:xfrm>
          <a:prstGeom prst="line">
            <a:avLst/>
          </a:prstGeom>
          <a:ln>
            <a:gradFill>
              <a:gsLst>
                <a:gs pos="93000">
                  <a:schemeClr val="bg2">
                    <a:alpha val="0"/>
                  </a:schemeClr>
                </a:gs>
                <a:gs pos="9000">
                  <a:schemeClr val="bg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6D4F006A-7E67-D04A-E1F8-8AA28DFA45DE}"/>
              </a:ext>
            </a:extLst>
          </p:cNvPr>
          <p:cNvCxnSpPr>
            <a:cxnSpLocks/>
          </p:cNvCxnSpPr>
          <p:nvPr/>
        </p:nvCxnSpPr>
        <p:spPr>
          <a:xfrm>
            <a:off x="455519" y="3828158"/>
            <a:ext cx="4763255" cy="0"/>
          </a:xfrm>
          <a:prstGeom prst="line">
            <a:avLst/>
          </a:prstGeom>
          <a:ln>
            <a:gradFill>
              <a:gsLst>
                <a:gs pos="93000">
                  <a:schemeClr val="bg2">
                    <a:alpha val="0"/>
                  </a:schemeClr>
                </a:gs>
                <a:gs pos="9000">
                  <a:schemeClr val="bg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E739E98E-8F76-BCF2-E94D-6FFA29D679C4}"/>
              </a:ext>
            </a:extLst>
          </p:cNvPr>
          <p:cNvCxnSpPr>
            <a:cxnSpLocks/>
          </p:cNvCxnSpPr>
          <p:nvPr/>
        </p:nvCxnSpPr>
        <p:spPr>
          <a:xfrm>
            <a:off x="455519" y="4610115"/>
            <a:ext cx="4763255" cy="0"/>
          </a:xfrm>
          <a:prstGeom prst="line">
            <a:avLst/>
          </a:prstGeom>
          <a:ln>
            <a:gradFill>
              <a:gsLst>
                <a:gs pos="93000">
                  <a:schemeClr val="bg2">
                    <a:alpha val="0"/>
                  </a:schemeClr>
                </a:gs>
                <a:gs pos="9000">
                  <a:schemeClr val="bg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aphic 4">
            <a:extLst>
              <a:ext uri="{FF2B5EF4-FFF2-40B4-BE49-F238E27FC236}">
                <a16:creationId xmlns:a16="http://schemas.microsoft.com/office/drawing/2014/main" id="{55137DF1-907B-FCC4-E7D1-EB56B0376C7A}"/>
              </a:ext>
            </a:extLst>
          </p:cNvPr>
          <p:cNvGrpSpPr/>
          <p:nvPr/>
        </p:nvGrpSpPr>
        <p:grpSpPr>
          <a:xfrm>
            <a:off x="7488940" y="1237634"/>
            <a:ext cx="2666582" cy="524622"/>
            <a:chOff x="7488940" y="1153408"/>
            <a:chExt cx="2666582" cy="524622"/>
          </a:xfrm>
          <a:solidFill>
            <a:srgbClr val="EDEDED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8503271-B200-FED5-EB3A-776883940AB0}"/>
                </a:ext>
              </a:extLst>
            </p:cNvPr>
            <p:cNvSpPr/>
            <p:nvPr/>
          </p:nvSpPr>
          <p:spPr>
            <a:xfrm>
              <a:off x="7488940" y="1491315"/>
              <a:ext cx="118780" cy="132137"/>
            </a:xfrm>
            <a:custGeom>
              <a:avLst/>
              <a:gdLst>
                <a:gd name="connsiteX0" fmla="*/ 59942 w 118780"/>
                <a:gd name="connsiteY0" fmla="*/ 0 h 132137"/>
                <a:gd name="connsiteX1" fmla="*/ 68663 w 118780"/>
                <a:gd name="connsiteY1" fmla="*/ 14020 h 132137"/>
                <a:gd name="connsiteX2" fmla="*/ 26494 w 118780"/>
                <a:gd name="connsiteY2" fmla="*/ 40072 h 132137"/>
                <a:gd name="connsiteX3" fmla="*/ 42832 w 118780"/>
                <a:gd name="connsiteY3" fmla="*/ 66455 h 132137"/>
                <a:gd name="connsiteX4" fmla="*/ 76059 w 118780"/>
                <a:gd name="connsiteY4" fmla="*/ 45923 h 132137"/>
                <a:gd name="connsiteX5" fmla="*/ 84449 w 118780"/>
                <a:gd name="connsiteY5" fmla="*/ 59501 h 132137"/>
                <a:gd name="connsiteX6" fmla="*/ 51221 w 118780"/>
                <a:gd name="connsiteY6" fmla="*/ 80033 h 132137"/>
                <a:gd name="connsiteX7" fmla="*/ 67890 w 118780"/>
                <a:gd name="connsiteY7" fmla="*/ 106969 h 132137"/>
                <a:gd name="connsiteX8" fmla="*/ 110060 w 118780"/>
                <a:gd name="connsiteY8" fmla="*/ 80917 h 132137"/>
                <a:gd name="connsiteX9" fmla="*/ 118781 w 118780"/>
                <a:gd name="connsiteY9" fmla="*/ 95047 h 132137"/>
                <a:gd name="connsiteX10" fmla="*/ 58838 w 118780"/>
                <a:gd name="connsiteY10" fmla="*/ 132138 h 132137"/>
                <a:gd name="connsiteX11" fmla="*/ 0 w 118780"/>
                <a:gd name="connsiteY11" fmla="*/ 37091 h 132137"/>
                <a:gd name="connsiteX12" fmla="*/ 59942 w 118780"/>
                <a:gd name="connsiteY12" fmla="*/ 0 h 13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780" h="132137">
                  <a:moveTo>
                    <a:pt x="59942" y="0"/>
                  </a:moveTo>
                  <a:lnTo>
                    <a:pt x="68663" y="14020"/>
                  </a:lnTo>
                  <a:lnTo>
                    <a:pt x="26494" y="40072"/>
                  </a:lnTo>
                  <a:lnTo>
                    <a:pt x="42832" y="66455"/>
                  </a:lnTo>
                  <a:lnTo>
                    <a:pt x="76059" y="45923"/>
                  </a:lnTo>
                  <a:lnTo>
                    <a:pt x="84449" y="59501"/>
                  </a:lnTo>
                  <a:lnTo>
                    <a:pt x="51221" y="80033"/>
                  </a:lnTo>
                  <a:lnTo>
                    <a:pt x="67890" y="106969"/>
                  </a:lnTo>
                  <a:lnTo>
                    <a:pt x="110060" y="80917"/>
                  </a:lnTo>
                  <a:lnTo>
                    <a:pt x="118781" y="95047"/>
                  </a:lnTo>
                  <a:lnTo>
                    <a:pt x="58838" y="132138"/>
                  </a:lnTo>
                  <a:lnTo>
                    <a:pt x="0" y="37091"/>
                  </a:lnTo>
                  <a:lnTo>
                    <a:pt x="59942" y="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E1D4563-C6C8-CF94-8D28-81978856FF60}"/>
                </a:ext>
              </a:extLst>
            </p:cNvPr>
            <p:cNvSpPr/>
            <p:nvPr/>
          </p:nvSpPr>
          <p:spPr>
            <a:xfrm>
              <a:off x="7587850" y="1420333"/>
              <a:ext cx="142625" cy="146820"/>
            </a:xfrm>
            <a:custGeom>
              <a:avLst/>
              <a:gdLst>
                <a:gd name="connsiteX0" fmla="*/ 57183 w 142625"/>
                <a:gd name="connsiteY0" fmla="*/ 78598 h 146820"/>
                <a:gd name="connsiteX1" fmla="*/ 0 w 142625"/>
                <a:gd name="connsiteY1" fmla="*/ 48020 h 146820"/>
                <a:gd name="connsiteX2" fmla="*/ 18215 w 142625"/>
                <a:gd name="connsiteY2" fmla="*/ 38085 h 146820"/>
                <a:gd name="connsiteX3" fmla="*/ 21195 w 142625"/>
                <a:gd name="connsiteY3" fmla="*/ 37091 h 146820"/>
                <a:gd name="connsiteX4" fmla="*/ 23624 w 142625"/>
                <a:gd name="connsiteY4" fmla="*/ 37974 h 146820"/>
                <a:gd name="connsiteX5" fmla="*/ 65572 w 142625"/>
                <a:gd name="connsiteY5" fmla="*/ 61819 h 146820"/>
                <a:gd name="connsiteX6" fmla="*/ 65352 w 142625"/>
                <a:gd name="connsiteY6" fmla="*/ 59722 h 146820"/>
                <a:gd name="connsiteX7" fmla="*/ 65352 w 142625"/>
                <a:gd name="connsiteY7" fmla="*/ 57514 h 146820"/>
                <a:gd name="connsiteX8" fmla="*/ 68222 w 142625"/>
                <a:gd name="connsiteY8" fmla="*/ 14130 h 146820"/>
                <a:gd name="connsiteX9" fmla="*/ 70761 w 142625"/>
                <a:gd name="connsiteY9" fmla="*/ 9494 h 146820"/>
                <a:gd name="connsiteX10" fmla="*/ 88313 w 142625"/>
                <a:gd name="connsiteY10" fmla="*/ 0 h 146820"/>
                <a:gd name="connsiteX11" fmla="*/ 82241 w 142625"/>
                <a:gd name="connsiteY11" fmla="*/ 64137 h 146820"/>
                <a:gd name="connsiteX12" fmla="*/ 142625 w 142625"/>
                <a:gd name="connsiteY12" fmla="*/ 97696 h 146820"/>
                <a:gd name="connsiteX13" fmla="*/ 124411 w 142625"/>
                <a:gd name="connsiteY13" fmla="*/ 107631 h 146820"/>
                <a:gd name="connsiteX14" fmla="*/ 120989 w 142625"/>
                <a:gd name="connsiteY14" fmla="*/ 108294 h 146820"/>
                <a:gd name="connsiteX15" fmla="*/ 117898 w 142625"/>
                <a:gd name="connsiteY15" fmla="*/ 107190 h 146820"/>
                <a:gd name="connsiteX16" fmla="*/ 74735 w 142625"/>
                <a:gd name="connsiteY16" fmla="*/ 81910 h 146820"/>
                <a:gd name="connsiteX17" fmla="*/ 74955 w 142625"/>
                <a:gd name="connsiteY17" fmla="*/ 83787 h 146820"/>
                <a:gd name="connsiteX18" fmla="*/ 74955 w 142625"/>
                <a:gd name="connsiteY18" fmla="*/ 85443 h 146820"/>
                <a:gd name="connsiteX19" fmla="*/ 72085 w 142625"/>
                <a:gd name="connsiteY19" fmla="*/ 132028 h 146820"/>
                <a:gd name="connsiteX20" fmla="*/ 71423 w 142625"/>
                <a:gd name="connsiteY20" fmla="*/ 135119 h 146820"/>
                <a:gd name="connsiteX21" fmla="*/ 69215 w 142625"/>
                <a:gd name="connsiteY21" fmla="*/ 137547 h 146820"/>
                <a:gd name="connsiteX22" fmla="*/ 52105 w 142625"/>
                <a:gd name="connsiteY22" fmla="*/ 146820 h 146820"/>
                <a:gd name="connsiteX23" fmla="*/ 57293 w 142625"/>
                <a:gd name="connsiteY23" fmla="*/ 78598 h 14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2625" h="146820">
                  <a:moveTo>
                    <a:pt x="57183" y="78598"/>
                  </a:moveTo>
                  <a:lnTo>
                    <a:pt x="0" y="48020"/>
                  </a:lnTo>
                  <a:lnTo>
                    <a:pt x="18215" y="38085"/>
                  </a:lnTo>
                  <a:cubicBezTo>
                    <a:pt x="19539" y="37423"/>
                    <a:pt x="20533" y="37091"/>
                    <a:pt x="21195" y="37091"/>
                  </a:cubicBezTo>
                  <a:cubicBezTo>
                    <a:pt x="21857" y="37091"/>
                    <a:pt x="22741" y="37423"/>
                    <a:pt x="23624" y="37974"/>
                  </a:cubicBezTo>
                  <a:lnTo>
                    <a:pt x="65572" y="61819"/>
                  </a:lnTo>
                  <a:cubicBezTo>
                    <a:pt x="65572" y="61157"/>
                    <a:pt x="65462" y="60384"/>
                    <a:pt x="65352" y="59722"/>
                  </a:cubicBezTo>
                  <a:cubicBezTo>
                    <a:pt x="65241" y="59059"/>
                    <a:pt x="65352" y="58286"/>
                    <a:pt x="65352" y="57514"/>
                  </a:cubicBezTo>
                  <a:lnTo>
                    <a:pt x="68222" y="14130"/>
                  </a:lnTo>
                  <a:cubicBezTo>
                    <a:pt x="68222" y="11922"/>
                    <a:pt x="69105" y="10377"/>
                    <a:pt x="70761" y="9494"/>
                  </a:cubicBezTo>
                  <a:lnTo>
                    <a:pt x="88313" y="0"/>
                  </a:lnTo>
                  <a:lnTo>
                    <a:pt x="82241" y="64137"/>
                  </a:lnTo>
                  <a:lnTo>
                    <a:pt x="142625" y="97696"/>
                  </a:lnTo>
                  <a:lnTo>
                    <a:pt x="124411" y="107631"/>
                  </a:lnTo>
                  <a:cubicBezTo>
                    <a:pt x="123196" y="108294"/>
                    <a:pt x="121982" y="108514"/>
                    <a:pt x="120989" y="108294"/>
                  </a:cubicBezTo>
                  <a:cubicBezTo>
                    <a:pt x="119885" y="108073"/>
                    <a:pt x="118891" y="107742"/>
                    <a:pt x="117898" y="107190"/>
                  </a:cubicBezTo>
                  <a:lnTo>
                    <a:pt x="74735" y="81910"/>
                  </a:lnTo>
                  <a:cubicBezTo>
                    <a:pt x="74845" y="82572"/>
                    <a:pt x="74955" y="83235"/>
                    <a:pt x="74955" y="83787"/>
                  </a:cubicBezTo>
                  <a:cubicBezTo>
                    <a:pt x="74955" y="84339"/>
                    <a:pt x="74955" y="85001"/>
                    <a:pt x="74955" y="85443"/>
                  </a:cubicBezTo>
                  <a:lnTo>
                    <a:pt x="72085" y="132028"/>
                  </a:lnTo>
                  <a:cubicBezTo>
                    <a:pt x="72085" y="133021"/>
                    <a:pt x="71754" y="134125"/>
                    <a:pt x="71423" y="135119"/>
                  </a:cubicBezTo>
                  <a:cubicBezTo>
                    <a:pt x="71092" y="136112"/>
                    <a:pt x="70319" y="136995"/>
                    <a:pt x="69215" y="137547"/>
                  </a:cubicBezTo>
                  <a:lnTo>
                    <a:pt x="52105" y="146820"/>
                  </a:lnTo>
                  <a:lnTo>
                    <a:pt x="57293" y="78598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3F82FAC-FB24-676A-2059-C138AE591749}"/>
                </a:ext>
              </a:extLst>
            </p:cNvPr>
            <p:cNvSpPr/>
            <p:nvPr/>
          </p:nvSpPr>
          <p:spPr>
            <a:xfrm>
              <a:off x="7720540" y="1376318"/>
              <a:ext cx="91140" cy="122834"/>
            </a:xfrm>
            <a:custGeom>
              <a:avLst/>
              <a:gdLst>
                <a:gd name="connsiteX0" fmla="*/ 49676 w 91140"/>
                <a:gd name="connsiteY0" fmla="*/ 78457 h 122834"/>
                <a:gd name="connsiteX1" fmla="*/ 66455 w 91140"/>
                <a:gd name="connsiteY1" fmla="*/ 114003 h 122834"/>
                <a:gd name="connsiteX2" fmla="*/ 47689 w 91140"/>
                <a:gd name="connsiteY2" fmla="*/ 122834 h 122834"/>
                <a:gd name="connsiteX3" fmla="*/ 0 w 91140"/>
                <a:gd name="connsiteY3" fmla="*/ 21826 h 122834"/>
                <a:gd name="connsiteX4" fmla="*/ 32896 w 91140"/>
                <a:gd name="connsiteY4" fmla="*/ 6261 h 122834"/>
                <a:gd name="connsiteX5" fmla="*/ 51553 w 91140"/>
                <a:gd name="connsiteY5" fmla="*/ 411 h 122834"/>
                <a:gd name="connsiteX6" fmla="*/ 66897 w 91140"/>
                <a:gd name="connsiteY6" fmla="*/ 1294 h 122834"/>
                <a:gd name="connsiteX7" fmla="*/ 78819 w 91140"/>
                <a:gd name="connsiteY7" fmla="*/ 8138 h 122834"/>
                <a:gd name="connsiteX8" fmla="*/ 87209 w 91140"/>
                <a:gd name="connsiteY8" fmla="*/ 20060 h 122834"/>
                <a:gd name="connsiteX9" fmla="*/ 91073 w 91140"/>
                <a:gd name="connsiteY9" fmla="*/ 34632 h 122834"/>
                <a:gd name="connsiteX10" fmla="*/ 88644 w 91140"/>
                <a:gd name="connsiteY10" fmla="*/ 48651 h 122834"/>
                <a:gd name="connsiteX11" fmla="*/ 79592 w 91140"/>
                <a:gd name="connsiteY11" fmla="*/ 61236 h 122834"/>
                <a:gd name="connsiteX12" fmla="*/ 63585 w 91140"/>
                <a:gd name="connsiteY12" fmla="*/ 71833 h 122834"/>
                <a:gd name="connsiteX13" fmla="*/ 49455 w 91140"/>
                <a:gd name="connsiteY13" fmla="*/ 78457 h 122834"/>
                <a:gd name="connsiteX14" fmla="*/ 42721 w 91140"/>
                <a:gd name="connsiteY14" fmla="*/ 63775 h 122834"/>
                <a:gd name="connsiteX15" fmla="*/ 56851 w 91140"/>
                <a:gd name="connsiteY15" fmla="*/ 57151 h 122834"/>
                <a:gd name="connsiteX16" fmla="*/ 65241 w 91140"/>
                <a:gd name="connsiteY16" fmla="*/ 51632 h 122834"/>
                <a:gd name="connsiteX17" fmla="*/ 69877 w 91140"/>
                <a:gd name="connsiteY17" fmla="*/ 44898 h 122834"/>
                <a:gd name="connsiteX18" fmla="*/ 70871 w 91140"/>
                <a:gd name="connsiteY18" fmla="*/ 37281 h 122834"/>
                <a:gd name="connsiteX19" fmla="*/ 68442 w 91140"/>
                <a:gd name="connsiteY19" fmla="*/ 29002 h 122834"/>
                <a:gd name="connsiteX20" fmla="*/ 63696 w 91140"/>
                <a:gd name="connsiteY20" fmla="*/ 22268 h 122834"/>
                <a:gd name="connsiteX21" fmla="*/ 57293 w 91140"/>
                <a:gd name="connsiteY21" fmla="*/ 18404 h 122834"/>
                <a:gd name="connsiteX22" fmla="*/ 49234 w 91140"/>
                <a:gd name="connsiteY22" fmla="*/ 17852 h 122834"/>
                <a:gd name="connsiteX23" fmla="*/ 39630 w 91140"/>
                <a:gd name="connsiteY23" fmla="*/ 20833 h 122834"/>
                <a:gd name="connsiteX24" fmla="*/ 25500 w 91140"/>
                <a:gd name="connsiteY24" fmla="*/ 27456 h 122834"/>
                <a:gd name="connsiteX25" fmla="*/ 42611 w 91140"/>
                <a:gd name="connsiteY25" fmla="*/ 63775 h 1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1140" h="122834">
                  <a:moveTo>
                    <a:pt x="49676" y="78457"/>
                  </a:moveTo>
                  <a:lnTo>
                    <a:pt x="66455" y="114003"/>
                  </a:lnTo>
                  <a:lnTo>
                    <a:pt x="47689" y="122834"/>
                  </a:lnTo>
                  <a:lnTo>
                    <a:pt x="0" y="21826"/>
                  </a:lnTo>
                  <a:lnTo>
                    <a:pt x="32896" y="6261"/>
                  </a:lnTo>
                  <a:cubicBezTo>
                    <a:pt x="39630" y="3060"/>
                    <a:pt x="45923" y="1073"/>
                    <a:pt x="51553" y="411"/>
                  </a:cubicBezTo>
                  <a:cubicBezTo>
                    <a:pt x="57293" y="-362"/>
                    <a:pt x="62371" y="-31"/>
                    <a:pt x="66897" y="1294"/>
                  </a:cubicBezTo>
                  <a:cubicBezTo>
                    <a:pt x="71423" y="2618"/>
                    <a:pt x="75397" y="4937"/>
                    <a:pt x="78819" y="8138"/>
                  </a:cubicBezTo>
                  <a:cubicBezTo>
                    <a:pt x="82241" y="11339"/>
                    <a:pt x="85001" y="15313"/>
                    <a:pt x="87209" y="20060"/>
                  </a:cubicBezTo>
                  <a:cubicBezTo>
                    <a:pt x="89527" y="24917"/>
                    <a:pt x="90852" y="29775"/>
                    <a:pt x="91073" y="34632"/>
                  </a:cubicBezTo>
                  <a:cubicBezTo>
                    <a:pt x="91404" y="39489"/>
                    <a:pt x="90521" y="44125"/>
                    <a:pt x="88644" y="48651"/>
                  </a:cubicBezTo>
                  <a:cubicBezTo>
                    <a:pt x="86767" y="53177"/>
                    <a:pt x="83787" y="57372"/>
                    <a:pt x="79592" y="61236"/>
                  </a:cubicBezTo>
                  <a:cubicBezTo>
                    <a:pt x="75507" y="65210"/>
                    <a:pt x="70098" y="68743"/>
                    <a:pt x="63585" y="71833"/>
                  </a:cubicBezTo>
                  <a:lnTo>
                    <a:pt x="49455" y="78457"/>
                  </a:lnTo>
                  <a:close/>
                  <a:moveTo>
                    <a:pt x="42721" y="63775"/>
                  </a:moveTo>
                  <a:lnTo>
                    <a:pt x="56851" y="57151"/>
                  </a:lnTo>
                  <a:cubicBezTo>
                    <a:pt x="60273" y="55496"/>
                    <a:pt x="63144" y="53619"/>
                    <a:pt x="65241" y="51632"/>
                  </a:cubicBezTo>
                  <a:cubicBezTo>
                    <a:pt x="67338" y="49535"/>
                    <a:pt x="68884" y="47327"/>
                    <a:pt x="69877" y="44898"/>
                  </a:cubicBezTo>
                  <a:cubicBezTo>
                    <a:pt x="70761" y="42469"/>
                    <a:pt x="71092" y="39931"/>
                    <a:pt x="70871" y="37281"/>
                  </a:cubicBezTo>
                  <a:cubicBezTo>
                    <a:pt x="70650" y="34632"/>
                    <a:pt x="69877" y="31762"/>
                    <a:pt x="68442" y="29002"/>
                  </a:cubicBezTo>
                  <a:cubicBezTo>
                    <a:pt x="67118" y="26242"/>
                    <a:pt x="65572" y="24034"/>
                    <a:pt x="63696" y="22268"/>
                  </a:cubicBezTo>
                  <a:cubicBezTo>
                    <a:pt x="61819" y="20502"/>
                    <a:pt x="59721" y="19177"/>
                    <a:pt x="57293" y="18404"/>
                  </a:cubicBezTo>
                  <a:cubicBezTo>
                    <a:pt x="54864" y="17632"/>
                    <a:pt x="52215" y="17521"/>
                    <a:pt x="49234" y="17852"/>
                  </a:cubicBezTo>
                  <a:cubicBezTo>
                    <a:pt x="46254" y="18294"/>
                    <a:pt x="43053" y="19287"/>
                    <a:pt x="39630" y="20833"/>
                  </a:cubicBezTo>
                  <a:lnTo>
                    <a:pt x="25500" y="27456"/>
                  </a:lnTo>
                  <a:lnTo>
                    <a:pt x="42611" y="63775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B489576-D2E8-201C-BADF-3914689AA816}"/>
                </a:ext>
              </a:extLst>
            </p:cNvPr>
            <p:cNvSpPr/>
            <p:nvPr/>
          </p:nvSpPr>
          <p:spPr>
            <a:xfrm>
              <a:off x="7839873" y="1317118"/>
              <a:ext cx="107410" cy="130040"/>
            </a:xfrm>
            <a:custGeom>
              <a:avLst/>
              <a:gdLst>
                <a:gd name="connsiteX0" fmla="*/ 65241 w 107410"/>
                <a:gd name="connsiteY0" fmla="*/ 0 h 130040"/>
                <a:gd name="connsiteX1" fmla="*/ 71533 w 107410"/>
                <a:gd name="connsiteY1" fmla="*/ 15344 h 130040"/>
                <a:gd name="connsiteX2" fmla="*/ 25611 w 107410"/>
                <a:gd name="connsiteY2" fmla="*/ 34111 h 130040"/>
                <a:gd name="connsiteX3" fmla="*/ 37312 w 107410"/>
                <a:gd name="connsiteY3" fmla="*/ 62812 h 130040"/>
                <a:gd name="connsiteX4" fmla="*/ 73410 w 107410"/>
                <a:gd name="connsiteY4" fmla="*/ 48020 h 130040"/>
                <a:gd name="connsiteX5" fmla="*/ 79482 w 107410"/>
                <a:gd name="connsiteY5" fmla="*/ 62812 h 130040"/>
                <a:gd name="connsiteX6" fmla="*/ 43384 w 107410"/>
                <a:gd name="connsiteY6" fmla="*/ 77605 h 130040"/>
                <a:gd name="connsiteX7" fmla="*/ 55306 w 107410"/>
                <a:gd name="connsiteY7" fmla="*/ 106858 h 130040"/>
                <a:gd name="connsiteX8" fmla="*/ 101118 w 107410"/>
                <a:gd name="connsiteY8" fmla="*/ 88092 h 130040"/>
                <a:gd name="connsiteX9" fmla="*/ 107410 w 107410"/>
                <a:gd name="connsiteY9" fmla="*/ 103436 h 130040"/>
                <a:gd name="connsiteX10" fmla="*/ 42169 w 107410"/>
                <a:gd name="connsiteY10" fmla="*/ 130041 h 130040"/>
                <a:gd name="connsiteX11" fmla="*/ 0 w 107410"/>
                <a:gd name="connsiteY11" fmla="*/ 26604 h 130040"/>
                <a:gd name="connsiteX12" fmla="*/ 65241 w 107410"/>
                <a:gd name="connsiteY12" fmla="*/ 0 h 13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7410" h="130040">
                  <a:moveTo>
                    <a:pt x="65241" y="0"/>
                  </a:moveTo>
                  <a:lnTo>
                    <a:pt x="71533" y="15344"/>
                  </a:lnTo>
                  <a:lnTo>
                    <a:pt x="25611" y="34111"/>
                  </a:lnTo>
                  <a:lnTo>
                    <a:pt x="37312" y="62812"/>
                  </a:lnTo>
                  <a:lnTo>
                    <a:pt x="73410" y="48020"/>
                  </a:lnTo>
                  <a:lnTo>
                    <a:pt x="79482" y="62812"/>
                  </a:lnTo>
                  <a:lnTo>
                    <a:pt x="43384" y="77605"/>
                  </a:lnTo>
                  <a:lnTo>
                    <a:pt x="55306" y="106858"/>
                  </a:lnTo>
                  <a:lnTo>
                    <a:pt x="101118" y="88092"/>
                  </a:lnTo>
                  <a:lnTo>
                    <a:pt x="107410" y="103436"/>
                  </a:lnTo>
                  <a:lnTo>
                    <a:pt x="42169" y="130041"/>
                  </a:lnTo>
                  <a:lnTo>
                    <a:pt x="0" y="26604"/>
                  </a:lnTo>
                  <a:lnTo>
                    <a:pt x="65241" y="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0F4F3EA-61A3-6F0A-5BD4-33F75D732CF6}"/>
                </a:ext>
              </a:extLst>
            </p:cNvPr>
            <p:cNvSpPr/>
            <p:nvPr/>
          </p:nvSpPr>
          <p:spPr>
            <a:xfrm>
              <a:off x="7955783" y="1282592"/>
              <a:ext cx="119001" cy="121071"/>
            </a:xfrm>
            <a:custGeom>
              <a:avLst/>
              <a:gdLst>
                <a:gd name="connsiteX0" fmla="*/ 41948 w 119001"/>
                <a:gd name="connsiteY0" fmla="*/ 72941 h 121071"/>
                <a:gd name="connsiteX1" fmla="*/ 56189 w 119001"/>
                <a:gd name="connsiteY1" fmla="*/ 114228 h 121071"/>
                <a:gd name="connsiteX2" fmla="*/ 36539 w 119001"/>
                <a:gd name="connsiteY2" fmla="*/ 121072 h 121071"/>
                <a:gd name="connsiteX3" fmla="*/ 0 w 119001"/>
                <a:gd name="connsiteY3" fmla="*/ 15428 h 121071"/>
                <a:gd name="connsiteX4" fmla="*/ 32234 w 119001"/>
                <a:gd name="connsiteY4" fmla="*/ 4278 h 121071"/>
                <a:gd name="connsiteX5" fmla="*/ 51553 w 119001"/>
                <a:gd name="connsiteY5" fmla="*/ 83 h 121071"/>
                <a:gd name="connsiteX6" fmla="*/ 66345 w 119001"/>
                <a:gd name="connsiteY6" fmla="*/ 1960 h 121071"/>
                <a:gd name="connsiteX7" fmla="*/ 76942 w 119001"/>
                <a:gd name="connsiteY7" fmla="*/ 9025 h 121071"/>
                <a:gd name="connsiteX8" fmla="*/ 83456 w 119001"/>
                <a:gd name="connsiteY8" fmla="*/ 20506 h 121071"/>
                <a:gd name="connsiteX9" fmla="*/ 85332 w 119001"/>
                <a:gd name="connsiteY9" fmla="*/ 31103 h 121071"/>
                <a:gd name="connsiteX10" fmla="*/ 83787 w 119001"/>
                <a:gd name="connsiteY10" fmla="*/ 41259 h 121071"/>
                <a:gd name="connsiteX11" fmla="*/ 78819 w 119001"/>
                <a:gd name="connsiteY11" fmla="*/ 50532 h 121071"/>
                <a:gd name="connsiteX12" fmla="*/ 70540 w 119001"/>
                <a:gd name="connsiteY12" fmla="*/ 58591 h 121071"/>
                <a:gd name="connsiteX13" fmla="*/ 79040 w 119001"/>
                <a:gd name="connsiteY13" fmla="*/ 62454 h 121071"/>
                <a:gd name="connsiteX14" fmla="*/ 119001 w 119001"/>
                <a:gd name="connsiteY14" fmla="*/ 92370 h 121071"/>
                <a:gd name="connsiteX15" fmla="*/ 101339 w 119001"/>
                <a:gd name="connsiteY15" fmla="*/ 98442 h 121071"/>
                <a:gd name="connsiteX16" fmla="*/ 96592 w 119001"/>
                <a:gd name="connsiteY16" fmla="*/ 98883 h 121071"/>
                <a:gd name="connsiteX17" fmla="*/ 92508 w 119001"/>
                <a:gd name="connsiteY17" fmla="*/ 97007 h 121071"/>
                <a:gd name="connsiteX18" fmla="*/ 58618 w 119001"/>
                <a:gd name="connsiteY18" fmla="*/ 70844 h 121071"/>
                <a:gd name="connsiteX19" fmla="*/ 54975 w 119001"/>
                <a:gd name="connsiteY19" fmla="*/ 69078 h 121071"/>
                <a:gd name="connsiteX20" fmla="*/ 50338 w 119001"/>
                <a:gd name="connsiteY20" fmla="*/ 69850 h 121071"/>
                <a:gd name="connsiteX21" fmla="*/ 41948 w 119001"/>
                <a:gd name="connsiteY21" fmla="*/ 72721 h 121071"/>
                <a:gd name="connsiteX22" fmla="*/ 37091 w 119001"/>
                <a:gd name="connsiteY22" fmla="*/ 58811 h 121071"/>
                <a:gd name="connsiteX23" fmla="*/ 49345 w 119001"/>
                <a:gd name="connsiteY23" fmla="*/ 54616 h 121071"/>
                <a:gd name="connsiteX24" fmla="*/ 58507 w 119001"/>
                <a:gd name="connsiteY24" fmla="*/ 49870 h 121071"/>
                <a:gd name="connsiteX25" fmla="*/ 64027 w 119001"/>
                <a:gd name="connsiteY25" fmla="*/ 43688 h 121071"/>
                <a:gd name="connsiteX26" fmla="*/ 66014 w 119001"/>
                <a:gd name="connsiteY26" fmla="*/ 36512 h 121071"/>
                <a:gd name="connsiteX27" fmla="*/ 64799 w 119001"/>
                <a:gd name="connsiteY27" fmla="*/ 28675 h 121071"/>
                <a:gd name="connsiteX28" fmla="*/ 55195 w 119001"/>
                <a:gd name="connsiteY28" fmla="*/ 18187 h 121071"/>
                <a:gd name="connsiteX29" fmla="*/ 37533 w 119001"/>
                <a:gd name="connsiteY29" fmla="*/ 19512 h 121071"/>
                <a:gd name="connsiteX30" fmla="*/ 24948 w 119001"/>
                <a:gd name="connsiteY30" fmla="*/ 23817 h 121071"/>
                <a:gd name="connsiteX31" fmla="*/ 37091 w 119001"/>
                <a:gd name="connsiteY31" fmla="*/ 58811 h 12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9001" h="121071">
                  <a:moveTo>
                    <a:pt x="41948" y="72941"/>
                  </a:moveTo>
                  <a:lnTo>
                    <a:pt x="56189" y="114228"/>
                  </a:lnTo>
                  <a:lnTo>
                    <a:pt x="36539" y="121072"/>
                  </a:lnTo>
                  <a:lnTo>
                    <a:pt x="0" y="15428"/>
                  </a:lnTo>
                  <a:lnTo>
                    <a:pt x="32234" y="4278"/>
                  </a:lnTo>
                  <a:cubicBezTo>
                    <a:pt x="39409" y="1850"/>
                    <a:pt x="45812" y="414"/>
                    <a:pt x="51553" y="83"/>
                  </a:cubicBezTo>
                  <a:cubicBezTo>
                    <a:pt x="57182" y="-248"/>
                    <a:pt x="62150" y="414"/>
                    <a:pt x="66345" y="1960"/>
                  </a:cubicBezTo>
                  <a:cubicBezTo>
                    <a:pt x="70540" y="3505"/>
                    <a:pt x="74072" y="5824"/>
                    <a:pt x="76942" y="9025"/>
                  </a:cubicBezTo>
                  <a:cubicBezTo>
                    <a:pt x="79813" y="12226"/>
                    <a:pt x="81910" y="16090"/>
                    <a:pt x="83456" y="20506"/>
                  </a:cubicBezTo>
                  <a:cubicBezTo>
                    <a:pt x="84670" y="24038"/>
                    <a:pt x="85332" y="27571"/>
                    <a:pt x="85332" y="31103"/>
                  </a:cubicBezTo>
                  <a:cubicBezTo>
                    <a:pt x="85332" y="34636"/>
                    <a:pt x="84891" y="38058"/>
                    <a:pt x="83787" y="41259"/>
                  </a:cubicBezTo>
                  <a:cubicBezTo>
                    <a:pt x="82683" y="44571"/>
                    <a:pt x="81027" y="47662"/>
                    <a:pt x="78819" y="50532"/>
                  </a:cubicBezTo>
                  <a:cubicBezTo>
                    <a:pt x="76611" y="53513"/>
                    <a:pt x="73851" y="56162"/>
                    <a:pt x="70540" y="58591"/>
                  </a:cubicBezTo>
                  <a:cubicBezTo>
                    <a:pt x="73520" y="59142"/>
                    <a:pt x="76391" y="60467"/>
                    <a:pt x="79040" y="62454"/>
                  </a:cubicBezTo>
                  <a:lnTo>
                    <a:pt x="119001" y="92370"/>
                  </a:lnTo>
                  <a:lnTo>
                    <a:pt x="101339" y="98442"/>
                  </a:lnTo>
                  <a:cubicBezTo>
                    <a:pt x="99683" y="98994"/>
                    <a:pt x="98027" y="99214"/>
                    <a:pt x="96592" y="98883"/>
                  </a:cubicBezTo>
                  <a:cubicBezTo>
                    <a:pt x="95157" y="98662"/>
                    <a:pt x="93832" y="98000"/>
                    <a:pt x="92508" y="97007"/>
                  </a:cubicBezTo>
                  <a:lnTo>
                    <a:pt x="58618" y="70844"/>
                  </a:lnTo>
                  <a:cubicBezTo>
                    <a:pt x="57403" y="69850"/>
                    <a:pt x="56078" y="69298"/>
                    <a:pt x="54975" y="69078"/>
                  </a:cubicBezTo>
                  <a:cubicBezTo>
                    <a:pt x="53760" y="68857"/>
                    <a:pt x="52215" y="69078"/>
                    <a:pt x="50338" y="69850"/>
                  </a:cubicBezTo>
                  <a:lnTo>
                    <a:pt x="41948" y="72721"/>
                  </a:lnTo>
                  <a:close/>
                  <a:moveTo>
                    <a:pt x="37091" y="58811"/>
                  </a:moveTo>
                  <a:lnTo>
                    <a:pt x="49345" y="54616"/>
                  </a:lnTo>
                  <a:cubicBezTo>
                    <a:pt x="53098" y="53292"/>
                    <a:pt x="56078" y="51746"/>
                    <a:pt x="58507" y="49870"/>
                  </a:cubicBezTo>
                  <a:cubicBezTo>
                    <a:pt x="60936" y="47993"/>
                    <a:pt x="62702" y="45896"/>
                    <a:pt x="64027" y="43688"/>
                  </a:cubicBezTo>
                  <a:cubicBezTo>
                    <a:pt x="65241" y="41480"/>
                    <a:pt x="65903" y="39051"/>
                    <a:pt x="66014" y="36512"/>
                  </a:cubicBezTo>
                  <a:cubicBezTo>
                    <a:pt x="66014" y="33973"/>
                    <a:pt x="65683" y="31324"/>
                    <a:pt x="64799" y="28675"/>
                  </a:cubicBezTo>
                  <a:cubicBezTo>
                    <a:pt x="62923" y="23376"/>
                    <a:pt x="59721" y="19843"/>
                    <a:pt x="55195" y="18187"/>
                  </a:cubicBezTo>
                  <a:cubicBezTo>
                    <a:pt x="50669" y="16532"/>
                    <a:pt x="44819" y="16973"/>
                    <a:pt x="37533" y="19512"/>
                  </a:cubicBezTo>
                  <a:lnTo>
                    <a:pt x="24948" y="23817"/>
                  </a:lnTo>
                  <a:lnTo>
                    <a:pt x="37091" y="58811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AE47B87-8BEB-7CCE-2E73-101B4E0A3712}"/>
                </a:ext>
              </a:extLst>
            </p:cNvPr>
            <p:cNvSpPr/>
            <p:nvPr/>
          </p:nvSpPr>
          <p:spPr>
            <a:xfrm>
              <a:off x="8071804" y="1234656"/>
              <a:ext cx="89527" cy="122423"/>
            </a:xfrm>
            <a:custGeom>
              <a:avLst/>
              <a:gdLst>
                <a:gd name="connsiteX0" fmla="*/ 84780 w 89527"/>
                <a:gd name="connsiteY0" fmla="*/ 0 h 122423"/>
                <a:gd name="connsiteX1" fmla="*/ 89527 w 89527"/>
                <a:gd name="connsiteY1" fmla="*/ 16448 h 122423"/>
                <a:gd name="connsiteX2" fmla="*/ 57182 w 89527"/>
                <a:gd name="connsiteY2" fmla="*/ 25721 h 122423"/>
                <a:gd name="connsiteX3" fmla="*/ 83345 w 89527"/>
                <a:gd name="connsiteY3" fmla="*/ 116683 h 122423"/>
                <a:gd name="connsiteX4" fmla="*/ 63364 w 89527"/>
                <a:gd name="connsiteY4" fmla="*/ 122424 h 122423"/>
                <a:gd name="connsiteX5" fmla="*/ 37202 w 89527"/>
                <a:gd name="connsiteY5" fmla="*/ 31461 h 122423"/>
                <a:gd name="connsiteX6" fmla="*/ 4747 w 89527"/>
                <a:gd name="connsiteY6" fmla="*/ 40734 h 122423"/>
                <a:gd name="connsiteX7" fmla="*/ 0 w 89527"/>
                <a:gd name="connsiteY7" fmla="*/ 24286 h 122423"/>
                <a:gd name="connsiteX8" fmla="*/ 84780 w 89527"/>
                <a:gd name="connsiteY8" fmla="*/ 0 h 12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527" h="122423">
                  <a:moveTo>
                    <a:pt x="84780" y="0"/>
                  </a:moveTo>
                  <a:lnTo>
                    <a:pt x="89527" y="16448"/>
                  </a:lnTo>
                  <a:lnTo>
                    <a:pt x="57182" y="25721"/>
                  </a:lnTo>
                  <a:lnTo>
                    <a:pt x="83345" y="116683"/>
                  </a:lnTo>
                  <a:lnTo>
                    <a:pt x="63364" y="122424"/>
                  </a:lnTo>
                  <a:lnTo>
                    <a:pt x="37202" y="31461"/>
                  </a:lnTo>
                  <a:lnTo>
                    <a:pt x="4747" y="40734"/>
                  </a:lnTo>
                  <a:lnTo>
                    <a:pt x="0" y="24286"/>
                  </a:lnTo>
                  <a:lnTo>
                    <a:pt x="84780" y="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89183F6-259A-E3AB-DF5A-73F07E295F6A}"/>
                </a:ext>
              </a:extLst>
            </p:cNvPr>
            <p:cNvSpPr/>
            <p:nvPr/>
          </p:nvSpPr>
          <p:spPr>
            <a:xfrm>
              <a:off x="8205598" y="1217655"/>
              <a:ext cx="46474" cy="113481"/>
            </a:xfrm>
            <a:custGeom>
              <a:avLst/>
              <a:gdLst>
                <a:gd name="connsiteX0" fmla="*/ 46364 w 46474"/>
                <a:gd name="connsiteY0" fmla="*/ 108625 h 113481"/>
                <a:gd name="connsiteX1" fmla="*/ 26052 w 46474"/>
                <a:gd name="connsiteY1" fmla="*/ 113482 h 113481"/>
                <a:gd name="connsiteX2" fmla="*/ 0 w 46474"/>
                <a:gd name="connsiteY2" fmla="*/ 4857 h 113481"/>
                <a:gd name="connsiteX3" fmla="*/ 20312 w 46474"/>
                <a:gd name="connsiteY3" fmla="*/ 0 h 113481"/>
                <a:gd name="connsiteX4" fmla="*/ 46475 w 46474"/>
                <a:gd name="connsiteY4" fmla="*/ 108625 h 11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74" h="113481">
                  <a:moveTo>
                    <a:pt x="46364" y="108625"/>
                  </a:moveTo>
                  <a:lnTo>
                    <a:pt x="26052" y="113482"/>
                  </a:lnTo>
                  <a:lnTo>
                    <a:pt x="0" y="4857"/>
                  </a:lnTo>
                  <a:lnTo>
                    <a:pt x="20312" y="0"/>
                  </a:lnTo>
                  <a:lnTo>
                    <a:pt x="46475" y="108625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C1E23A6-D423-0A9A-A0E4-0C8FA3D48162}"/>
                </a:ext>
              </a:extLst>
            </p:cNvPr>
            <p:cNvSpPr/>
            <p:nvPr/>
          </p:nvSpPr>
          <p:spPr>
            <a:xfrm>
              <a:off x="8285935" y="1195799"/>
              <a:ext cx="79666" cy="115136"/>
            </a:xfrm>
            <a:custGeom>
              <a:avLst/>
              <a:gdLst>
                <a:gd name="connsiteX0" fmla="*/ 60853 w 79666"/>
                <a:gd name="connsiteY0" fmla="*/ 17109 h 115136"/>
                <a:gd name="connsiteX1" fmla="*/ 59418 w 79666"/>
                <a:gd name="connsiteY1" fmla="*/ 19869 h 115136"/>
                <a:gd name="connsiteX2" fmla="*/ 56989 w 79666"/>
                <a:gd name="connsiteY2" fmla="*/ 21083 h 115136"/>
                <a:gd name="connsiteX3" fmla="*/ 53346 w 79666"/>
                <a:gd name="connsiteY3" fmla="*/ 20642 h 115136"/>
                <a:gd name="connsiteX4" fmla="*/ 48379 w 79666"/>
                <a:gd name="connsiteY4" fmla="*/ 18875 h 115136"/>
                <a:gd name="connsiteX5" fmla="*/ 41866 w 79666"/>
                <a:gd name="connsiteY5" fmla="*/ 17440 h 115136"/>
                <a:gd name="connsiteX6" fmla="*/ 33476 w 79666"/>
                <a:gd name="connsiteY6" fmla="*/ 17882 h 115136"/>
                <a:gd name="connsiteX7" fmla="*/ 26301 w 79666"/>
                <a:gd name="connsiteY7" fmla="*/ 20310 h 115136"/>
                <a:gd name="connsiteX8" fmla="*/ 21554 w 79666"/>
                <a:gd name="connsiteY8" fmla="*/ 24174 h 115136"/>
                <a:gd name="connsiteX9" fmla="*/ 19236 w 79666"/>
                <a:gd name="connsiteY9" fmla="*/ 29142 h 115136"/>
                <a:gd name="connsiteX10" fmla="*/ 19236 w 79666"/>
                <a:gd name="connsiteY10" fmla="*/ 34882 h 115136"/>
                <a:gd name="connsiteX11" fmla="*/ 22658 w 79666"/>
                <a:gd name="connsiteY11" fmla="*/ 40843 h 115136"/>
                <a:gd name="connsiteX12" fmla="*/ 29281 w 79666"/>
                <a:gd name="connsiteY12" fmla="*/ 44155 h 115136"/>
                <a:gd name="connsiteX13" fmla="*/ 38002 w 79666"/>
                <a:gd name="connsiteY13" fmla="*/ 45811 h 115136"/>
                <a:gd name="connsiteX14" fmla="*/ 47937 w 79666"/>
                <a:gd name="connsiteY14" fmla="*/ 47025 h 115136"/>
                <a:gd name="connsiteX15" fmla="*/ 57983 w 79666"/>
                <a:gd name="connsiteY15" fmla="*/ 49012 h 115136"/>
                <a:gd name="connsiteX16" fmla="*/ 67145 w 79666"/>
                <a:gd name="connsiteY16" fmla="*/ 52876 h 115136"/>
                <a:gd name="connsiteX17" fmla="*/ 74431 w 79666"/>
                <a:gd name="connsiteY17" fmla="*/ 59830 h 115136"/>
                <a:gd name="connsiteX18" fmla="*/ 78847 w 79666"/>
                <a:gd name="connsiteY18" fmla="*/ 70980 h 115136"/>
                <a:gd name="connsiteX19" fmla="*/ 79067 w 79666"/>
                <a:gd name="connsiteY19" fmla="*/ 85441 h 115136"/>
                <a:gd name="connsiteX20" fmla="*/ 73879 w 79666"/>
                <a:gd name="connsiteY20" fmla="*/ 98247 h 115136"/>
                <a:gd name="connsiteX21" fmla="*/ 63392 w 79666"/>
                <a:gd name="connsiteY21" fmla="*/ 108182 h 115136"/>
                <a:gd name="connsiteX22" fmla="*/ 47827 w 79666"/>
                <a:gd name="connsiteY22" fmla="*/ 114143 h 115136"/>
                <a:gd name="connsiteX23" fmla="*/ 37340 w 79666"/>
                <a:gd name="connsiteY23" fmla="*/ 115136 h 115136"/>
                <a:gd name="connsiteX24" fmla="*/ 27073 w 79666"/>
                <a:gd name="connsiteY24" fmla="*/ 114143 h 115136"/>
                <a:gd name="connsiteX25" fmla="*/ 17469 w 79666"/>
                <a:gd name="connsiteY25" fmla="*/ 111273 h 115136"/>
                <a:gd name="connsiteX26" fmla="*/ 9080 w 79666"/>
                <a:gd name="connsiteY26" fmla="*/ 106747 h 115136"/>
                <a:gd name="connsiteX27" fmla="*/ 13054 w 79666"/>
                <a:gd name="connsiteY27" fmla="*/ 95818 h 115136"/>
                <a:gd name="connsiteX28" fmla="*/ 14710 w 79666"/>
                <a:gd name="connsiteY28" fmla="*/ 93610 h 115136"/>
                <a:gd name="connsiteX29" fmla="*/ 17248 w 79666"/>
                <a:gd name="connsiteY29" fmla="*/ 92396 h 115136"/>
                <a:gd name="connsiteX30" fmla="*/ 21664 w 79666"/>
                <a:gd name="connsiteY30" fmla="*/ 93169 h 115136"/>
                <a:gd name="connsiteX31" fmla="*/ 27515 w 79666"/>
                <a:gd name="connsiteY31" fmla="*/ 95597 h 115136"/>
                <a:gd name="connsiteX32" fmla="*/ 35242 w 79666"/>
                <a:gd name="connsiteY32" fmla="*/ 97695 h 115136"/>
                <a:gd name="connsiteX33" fmla="*/ 45288 w 79666"/>
                <a:gd name="connsiteY33" fmla="*/ 97363 h 115136"/>
                <a:gd name="connsiteX34" fmla="*/ 57983 w 79666"/>
                <a:gd name="connsiteY34" fmla="*/ 90519 h 115136"/>
                <a:gd name="connsiteX35" fmla="*/ 60411 w 79666"/>
                <a:gd name="connsiteY35" fmla="*/ 77714 h 115136"/>
                <a:gd name="connsiteX36" fmla="*/ 56879 w 79666"/>
                <a:gd name="connsiteY36" fmla="*/ 71090 h 115136"/>
                <a:gd name="connsiteX37" fmla="*/ 50255 w 79666"/>
                <a:gd name="connsiteY37" fmla="*/ 67668 h 115136"/>
                <a:gd name="connsiteX38" fmla="*/ 41535 w 79666"/>
                <a:gd name="connsiteY38" fmla="*/ 66123 h 115136"/>
                <a:gd name="connsiteX39" fmla="*/ 31710 w 79666"/>
                <a:gd name="connsiteY39" fmla="*/ 65129 h 115136"/>
                <a:gd name="connsiteX40" fmla="*/ 21775 w 79666"/>
                <a:gd name="connsiteY40" fmla="*/ 63253 h 115136"/>
                <a:gd name="connsiteX41" fmla="*/ 12612 w 79666"/>
                <a:gd name="connsiteY41" fmla="*/ 59279 h 115136"/>
                <a:gd name="connsiteX42" fmla="*/ 5216 w 79666"/>
                <a:gd name="connsiteY42" fmla="*/ 51882 h 115136"/>
                <a:gd name="connsiteX43" fmla="*/ 579 w 79666"/>
                <a:gd name="connsiteY43" fmla="*/ 39629 h 115136"/>
                <a:gd name="connsiteX44" fmla="*/ 579 w 79666"/>
                <a:gd name="connsiteY44" fmla="*/ 27486 h 115136"/>
                <a:gd name="connsiteX45" fmla="*/ 5547 w 79666"/>
                <a:gd name="connsiteY45" fmla="*/ 16005 h 115136"/>
                <a:gd name="connsiteX46" fmla="*/ 15482 w 79666"/>
                <a:gd name="connsiteY46" fmla="*/ 6732 h 115136"/>
                <a:gd name="connsiteX47" fmla="*/ 30164 w 79666"/>
                <a:gd name="connsiteY47" fmla="*/ 1102 h 115136"/>
                <a:gd name="connsiteX48" fmla="*/ 48710 w 79666"/>
                <a:gd name="connsiteY48" fmla="*/ 661 h 115136"/>
                <a:gd name="connsiteX49" fmla="*/ 64275 w 79666"/>
                <a:gd name="connsiteY49" fmla="*/ 6401 h 115136"/>
                <a:gd name="connsiteX50" fmla="*/ 61184 w 79666"/>
                <a:gd name="connsiteY50" fmla="*/ 16999 h 11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666" h="115136">
                  <a:moveTo>
                    <a:pt x="60853" y="17109"/>
                  </a:moveTo>
                  <a:cubicBezTo>
                    <a:pt x="60522" y="18323"/>
                    <a:pt x="60080" y="19207"/>
                    <a:pt x="59418" y="19869"/>
                  </a:cubicBezTo>
                  <a:cubicBezTo>
                    <a:pt x="58756" y="20421"/>
                    <a:pt x="57983" y="20862"/>
                    <a:pt x="56989" y="21083"/>
                  </a:cubicBezTo>
                  <a:cubicBezTo>
                    <a:pt x="55996" y="21304"/>
                    <a:pt x="54782" y="21083"/>
                    <a:pt x="53346" y="20642"/>
                  </a:cubicBezTo>
                  <a:cubicBezTo>
                    <a:pt x="51911" y="20200"/>
                    <a:pt x="50255" y="19538"/>
                    <a:pt x="48379" y="18875"/>
                  </a:cubicBezTo>
                  <a:cubicBezTo>
                    <a:pt x="46502" y="18213"/>
                    <a:pt x="44294" y="17771"/>
                    <a:pt x="41866" y="17440"/>
                  </a:cubicBezTo>
                  <a:cubicBezTo>
                    <a:pt x="39437" y="17109"/>
                    <a:pt x="36567" y="17220"/>
                    <a:pt x="33476" y="17882"/>
                  </a:cubicBezTo>
                  <a:cubicBezTo>
                    <a:pt x="30606" y="18434"/>
                    <a:pt x="28288" y="19207"/>
                    <a:pt x="26301" y="20310"/>
                  </a:cubicBezTo>
                  <a:cubicBezTo>
                    <a:pt x="24313" y="21414"/>
                    <a:pt x="22768" y="22739"/>
                    <a:pt x="21554" y="24174"/>
                  </a:cubicBezTo>
                  <a:cubicBezTo>
                    <a:pt x="20340" y="25720"/>
                    <a:pt x="19567" y="27376"/>
                    <a:pt x="19236" y="29142"/>
                  </a:cubicBezTo>
                  <a:cubicBezTo>
                    <a:pt x="18904" y="31018"/>
                    <a:pt x="18904" y="32895"/>
                    <a:pt x="19236" y="34882"/>
                  </a:cubicBezTo>
                  <a:cubicBezTo>
                    <a:pt x="19788" y="37421"/>
                    <a:pt x="20891" y="39519"/>
                    <a:pt x="22658" y="40843"/>
                  </a:cubicBezTo>
                  <a:cubicBezTo>
                    <a:pt x="24424" y="42168"/>
                    <a:pt x="26632" y="43382"/>
                    <a:pt x="29281" y="44155"/>
                  </a:cubicBezTo>
                  <a:cubicBezTo>
                    <a:pt x="31930" y="44928"/>
                    <a:pt x="34801" y="45480"/>
                    <a:pt x="38002" y="45811"/>
                  </a:cubicBezTo>
                  <a:cubicBezTo>
                    <a:pt x="41203" y="46142"/>
                    <a:pt x="44515" y="46584"/>
                    <a:pt x="47937" y="47025"/>
                  </a:cubicBezTo>
                  <a:cubicBezTo>
                    <a:pt x="51359" y="47467"/>
                    <a:pt x="54671" y="48129"/>
                    <a:pt x="57983" y="49012"/>
                  </a:cubicBezTo>
                  <a:cubicBezTo>
                    <a:pt x="61295" y="49895"/>
                    <a:pt x="64385" y="51110"/>
                    <a:pt x="67145" y="52876"/>
                  </a:cubicBezTo>
                  <a:cubicBezTo>
                    <a:pt x="69905" y="54642"/>
                    <a:pt x="72444" y="56960"/>
                    <a:pt x="74431" y="59830"/>
                  </a:cubicBezTo>
                  <a:cubicBezTo>
                    <a:pt x="76529" y="62701"/>
                    <a:pt x="77964" y="66454"/>
                    <a:pt x="78847" y="70980"/>
                  </a:cubicBezTo>
                  <a:cubicBezTo>
                    <a:pt x="79840" y="75948"/>
                    <a:pt x="79951" y="80694"/>
                    <a:pt x="79067" y="85441"/>
                  </a:cubicBezTo>
                  <a:cubicBezTo>
                    <a:pt x="78184" y="90078"/>
                    <a:pt x="76529" y="94383"/>
                    <a:pt x="73879" y="98247"/>
                  </a:cubicBezTo>
                  <a:cubicBezTo>
                    <a:pt x="71230" y="102110"/>
                    <a:pt x="67808" y="105422"/>
                    <a:pt x="63392" y="108182"/>
                  </a:cubicBezTo>
                  <a:cubicBezTo>
                    <a:pt x="59087" y="110941"/>
                    <a:pt x="53898" y="112929"/>
                    <a:pt x="47827" y="114143"/>
                  </a:cubicBezTo>
                  <a:cubicBezTo>
                    <a:pt x="44294" y="114805"/>
                    <a:pt x="40872" y="115136"/>
                    <a:pt x="37340" y="115136"/>
                  </a:cubicBezTo>
                  <a:cubicBezTo>
                    <a:pt x="33807" y="115136"/>
                    <a:pt x="30385" y="114805"/>
                    <a:pt x="27073" y="114143"/>
                  </a:cubicBezTo>
                  <a:cubicBezTo>
                    <a:pt x="23762" y="113480"/>
                    <a:pt x="20560" y="112597"/>
                    <a:pt x="17469" y="111273"/>
                  </a:cubicBezTo>
                  <a:cubicBezTo>
                    <a:pt x="14378" y="110058"/>
                    <a:pt x="11619" y="108513"/>
                    <a:pt x="9080" y="106747"/>
                  </a:cubicBezTo>
                  <a:lnTo>
                    <a:pt x="13054" y="95818"/>
                  </a:lnTo>
                  <a:cubicBezTo>
                    <a:pt x="13495" y="95045"/>
                    <a:pt x="14047" y="94272"/>
                    <a:pt x="14710" y="93610"/>
                  </a:cubicBezTo>
                  <a:cubicBezTo>
                    <a:pt x="15372" y="92948"/>
                    <a:pt x="16255" y="92617"/>
                    <a:pt x="17248" y="92396"/>
                  </a:cubicBezTo>
                  <a:cubicBezTo>
                    <a:pt x="18463" y="92175"/>
                    <a:pt x="20008" y="92396"/>
                    <a:pt x="21664" y="93169"/>
                  </a:cubicBezTo>
                  <a:cubicBezTo>
                    <a:pt x="23320" y="93941"/>
                    <a:pt x="25307" y="94714"/>
                    <a:pt x="27515" y="95597"/>
                  </a:cubicBezTo>
                  <a:cubicBezTo>
                    <a:pt x="29723" y="96480"/>
                    <a:pt x="32372" y="97143"/>
                    <a:pt x="35242" y="97695"/>
                  </a:cubicBezTo>
                  <a:cubicBezTo>
                    <a:pt x="38112" y="98136"/>
                    <a:pt x="41535" y="98026"/>
                    <a:pt x="45288" y="97363"/>
                  </a:cubicBezTo>
                  <a:cubicBezTo>
                    <a:pt x="51139" y="96259"/>
                    <a:pt x="55333" y="93941"/>
                    <a:pt x="57983" y="90519"/>
                  </a:cubicBezTo>
                  <a:cubicBezTo>
                    <a:pt x="60632" y="87097"/>
                    <a:pt x="61405" y="82902"/>
                    <a:pt x="60411" y="77714"/>
                  </a:cubicBezTo>
                  <a:cubicBezTo>
                    <a:pt x="59859" y="74844"/>
                    <a:pt x="58645" y="72636"/>
                    <a:pt x="56879" y="71090"/>
                  </a:cubicBezTo>
                  <a:cubicBezTo>
                    <a:pt x="55113" y="69545"/>
                    <a:pt x="52905" y="68441"/>
                    <a:pt x="50255" y="67668"/>
                  </a:cubicBezTo>
                  <a:cubicBezTo>
                    <a:pt x="47606" y="66895"/>
                    <a:pt x="44736" y="66344"/>
                    <a:pt x="41535" y="66123"/>
                  </a:cubicBezTo>
                  <a:cubicBezTo>
                    <a:pt x="38333" y="65902"/>
                    <a:pt x="35021" y="65571"/>
                    <a:pt x="31710" y="65129"/>
                  </a:cubicBezTo>
                  <a:cubicBezTo>
                    <a:pt x="28398" y="64688"/>
                    <a:pt x="25086" y="64136"/>
                    <a:pt x="21775" y="63253"/>
                  </a:cubicBezTo>
                  <a:cubicBezTo>
                    <a:pt x="18463" y="62480"/>
                    <a:pt x="15372" y="61155"/>
                    <a:pt x="12612" y="59279"/>
                  </a:cubicBezTo>
                  <a:cubicBezTo>
                    <a:pt x="9852" y="57512"/>
                    <a:pt x="7313" y="54973"/>
                    <a:pt x="5216" y="51882"/>
                  </a:cubicBezTo>
                  <a:cubicBezTo>
                    <a:pt x="3118" y="48791"/>
                    <a:pt x="1573" y="44707"/>
                    <a:pt x="579" y="39629"/>
                  </a:cubicBezTo>
                  <a:cubicBezTo>
                    <a:pt x="-193" y="35655"/>
                    <a:pt x="-193" y="31570"/>
                    <a:pt x="579" y="27486"/>
                  </a:cubicBezTo>
                  <a:cubicBezTo>
                    <a:pt x="1463" y="23401"/>
                    <a:pt x="3118" y="19538"/>
                    <a:pt x="5547" y="16005"/>
                  </a:cubicBezTo>
                  <a:cubicBezTo>
                    <a:pt x="8086" y="12473"/>
                    <a:pt x="11287" y="9382"/>
                    <a:pt x="15482" y="6732"/>
                  </a:cubicBezTo>
                  <a:cubicBezTo>
                    <a:pt x="19567" y="4083"/>
                    <a:pt x="24534" y="2206"/>
                    <a:pt x="30164" y="1102"/>
                  </a:cubicBezTo>
                  <a:cubicBezTo>
                    <a:pt x="36677" y="-222"/>
                    <a:pt x="42859" y="-333"/>
                    <a:pt x="48710" y="661"/>
                  </a:cubicBezTo>
                  <a:cubicBezTo>
                    <a:pt x="54561" y="1654"/>
                    <a:pt x="59749" y="3531"/>
                    <a:pt x="64275" y="6401"/>
                  </a:cubicBezTo>
                  <a:lnTo>
                    <a:pt x="61184" y="16999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2DF9402-7CF6-DB80-4687-04606545D3EA}"/>
                </a:ext>
              </a:extLst>
            </p:cNvPr>
            <p:cNvSpPr/>
            <p:nvPr/>
          </p:nvSpPr>
          <p:spPr>
            <a:xfrm>
              <a:off x="8400217" y="1172837"/>
              <a:ext cx="85773" cy="120767"/>
            </a:xfrm>
            <a:custGeom>
              <a:avLst/>
              <a:gdLst>
                <a:gd name="connsiteX0" fmla="*/ 69767 w 85773"/>
                <a:gd name="connsiteY0" fmla="*/ 110 h 120767"/>
                <a:gd name="connsiteX1" fmla="*/ 72196 w 85773"/>
                <a:gd name="connsiteY1" fmla="*/ 16448 h 120767"/>
                <a:gd name="connsiteX2" fmla="*/ 23182 w 85773"/>
                <a:gd name="connsiteY2" fmla="*/ 23513 h 120767"/>
                <a:gd name="connsiteX3" fmla="*/ 27598 w 85773"/>
                <a:gd name="connsiteY3" fmla="*/ 54202 h 120767"/>
                <a:gd name="connsiteX4" fmla="*/ 66235 w 85773"/>
                <a:gd name="connsiteY4" fmla="*/ 48572 h 120767"/>
                <a:gd name="connsiteX5" fmla="*/ 68553 w 85773"/>
                <a:gd name="connsiteY5" fmla="*/ 64358 h 120767"/>
                <a:gd name="connsiteX6" fmla="*/ 29916 w 85773"/>
                <a:gd name="connsiteY6" fmla="*/ 69988 h 120767"/>
                <a:gd name="connsiteX7" fmla="*/ 34442 w 85773"/>
                <a:gd name="connsiteY7" fmla="*/ 101229 h 120767"/>
                <a:gd name="connsiteX8" fmla="*/ 83456 w 85773"/>
                <a:gd name="connsiteY8" fmla="*/ 94164 h 120767"/>
                <a:gd name="connsiteX9" fmla="*/ 85774 w 85773"/>
                <a:gd name="connsiteY9" fmla="*/ 110612 h 120767"/>
                <a:gd name="connsiteX10" fmla="*/ 16007 w 85773"/>
                <a:gd name="connsiteY10" fmla="*/ 120768 h 120767"/>
                <a:gd name="connsiteX11" fmla="*/ 0 w 85773"/>
                <a:gd name="connsiteY11" fmla="*/ 10156 h 120767"/>
                <a:gd name="connsiteX12" fmla="*/ 69767 w 85773"/>
                <a:gd name="connsiteY12" fmla="*/ 0 h 12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73" h="120767">
                  <a:moveTo>
                    <a:pt x="69767" y="110"/>
                  </a:moveTo>
                  <a:lnTo>
                    <a:pt x="72196" y="16448"/>
                  </a:lnTo>
                  <a:lnTo>
                    <a:pt x="23182" y="23513"/>
                  </a:lnTo>
                  <a:lnTo>
                    <a:pt x="27598" y="54202"/>
                  </a:lnTo>
                  <a:lnTo>
                    <a:pt x="66235" y="48572"/>
                  </a:lnTo>
                  <a:lnTo>
                    <a:pt x="68553" y="64358"/>
                  </a:lnTo>
                  <a:lnTo>
                    <a:pt x="29916" y="69988"/>
                  </a:lnTo>
                  <a:lnTo>
                    <a:pt x="34442" y="101229"/>
                  </a:lnTo>
                  <a:lnTo>
                    <a:pt x="83456" y="94164"/>
                  </a:lnTo>
                  <a:lnTo>
                    <a:pt x="85774" y="110612"/>
                  </a:lnTo>
                  <a:lnTo>
                    <a:pt x="16007" y="120768"/>
                  </a:lnTo>
                  <a:lnTo>
                    <a:pt x="0" y="10156"/>
                  </a:lnTo>
                  <a:lnTo>
                    <a:pt x="69767" y="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CA1607D-B3BC-99DC-6998-86C9B53555BA}"/>
                </a:ext>
              </a:extLst>
            </p:cNvPr>
            <p:cNvSpPr/>
            <p:nvPr/>
          </p:nvSpPr>
          <p:spPr>
            <a:xfrm>
              <a:off x="8583246" y="1156280"/>
              <a:ext cx="113370" cy="114251"/>
            </a:xfrm>
            <a:custGeom>
              <a:avLst/>
              <a:gdLst>
                <a:gd name="connsiteX0" fmla="*/ 113261 w 113370"/>
                <a:gd name="connsiteY0" fmla="*/ 53869 h 114251"/>
                <a:gd name="connsiteX1" fmla="*/ 110501 w 113370"/>
                <a:gd name="connsiteY1" fmla="*/ 76831 h 114251"/>
                <a:gd name="connsiteX2" fmla="*/ 100124 w 113370"/>
                <a:gd name="connsiteY2" fmla="*/ 95597 h 114251"/>
                <a:gd name="connsiteX3" fmla="*/ 83013 w 113370"/>
                <a:gd name="connsiteY3" fmla="*/ 108513 h 114251"/>
                <a:gd name="connsiteX4" fmla="*/ 60163 w 113370"/>
                <a:gd name="connsiteY4" fmla="*/ 114143 h 114251"/>
                <a:gd name="connsiteX5" fmla="*/ 36760 w 113370"/>
                <a:gd name="connsiteY5" fmla="*/ 111162 h 114251"/>
                <a:gd name="connsiteX6" fmla="*/ 18104 w 113370"/>
                <a:gd name="connsiteY6" fmla="*/ 100344 h 114251"/>
                <a:gd name="connsiteX7" fmla="*/ 5519 w 113370"/>
                <a:gd name="connsiteY7" fmla="*/ 82902 h 114251"/>
                <a:gd name="connsiteX8" fmla="*/ 110 w 113370"/>
                <a:gd name="connsiteY8" fmla="*/ 60382 h 114251"/>
                <a:gd name="connsiteX9" fmla="*/ 2870 w 113370"/>
                <a:gd name="connsiteY9" fmla="*/ 37421 h 114251"/>
                <a:gd name="connsiteX10" fmla="*/ 13357 w 113370"/>
                <a:gd name="connsiteY10" fmla="*/ 18655 h 114251"/>
                <a:gd name="connsiteX11" fmla="*/ 30578 w 113370"/>
                <a:gd name="connsiteY11" fmla="*/ 5739 h 114251"/>
                <a:gd name="connsiteX12" fmla="*/ 53429 w 113370"/>
                <a:gd name="connsiteY12" fmla="*/ 109 h 114251"/>
                <a:gd name="connsiteX13" fmla="*/ 76721 w 113370"/>
                <a:gd name="connsiteY13" fmla="*/ 3089 h 114251"/>
                <a:gd name="connsiteX14" fmla="*/ 95267 w 113370"/>
                <a:gd name="connsiteY14" fmla="*/ 13908 h 114251"/>
                <a:gd name="connsiteX15" fmla="*/ 107851 w 113370"/>
                <a:gd name="connsiteY15" fmla="*/ 31239 h 114251"/>
                <a:gd name="connsiteX16" fmla="*/ 113261 w 113370"/>
                <a:gd name="connsiteY16" fmla="*/ 53759 h 114251"/>
                <a:gd name="connsiteX17" fmla="*/ 91955 w 113370"/>
                <a:gd name="connsiteY17" fmla="*/ 55084 h 114251"/>
                <a:gd name="connsiteX18" fmla="*/ 88533 w 113370"/>
                <a:gd name="connsiteY18" fmla="*/ 38746 h 114251"/>
                <a:gd name="connsiteX19" fmla="*/ 80806 w 113370"/>
                <a:gd name="connsiteY19" fmla="*/ 26824 h 114251"/>
                <a:gd name="connsiteX20" fmla="*/ 69325 w 113370"/>
                <a:gd name="connsiteY20" fmla="*/ 19648 h 114251"/>
                <a:gd name="connsiteX21" fmla="*/ 54533 w 113370"/>
                <a:gd name="connsiteY21" fmla="*/ 17771 h 114251"/>
                <a:gd name="connsiteX22" fmla="*/ 39961 w 113370"/>
                <a:gd name="connsiteY22" fmla="*/ 21304 h 114251"/>
                <a:gd name="connsiteX23" fmla="*/ 29253 w 113370"/>
                <a:gd name="connsiteY23" fmla="*/ 29694 h 114251"/>
                <a:gd name="connsiteX24" fmla="*/ 22961 w 113370"/>
                <a:gd name="connsiteY24" fmla="*/ 42499 h 114251"/>
                <a:gd name="connsiteX25" fmla="*/ 21415 w 113370"/>
                <a:gd name="connsiteY25" fmla="*/ 59058 h 114251"/>
                <a:gd name="connsiteX26" fmla="*/ 24837 w 113370"/>
                <a:gd name="connsiteY26" fmla="*/ 75396 h 114251"/>
                <a:gd name="connsiteX27" fmla="*/ 32675 w 113370"/>
                <a:gd name="connsiteY27" fmla="*/ 87318 h 114251"/>
                <a:gd name="connsiteX28" fmla="*/ 44266 w 113370"/>
                <a:gd name="connsiteY28" fmla="*/ 94383 h 114251"/>
                <a:gd name="connsiteX29" fmla="*/ 59169 w 113370"/>
                <a:gd name="connsiteY29" fmla="*/ 96259 h 114251"/>
                <a:gd name="connsiteX30" fmla="*/ 73741 w 113370"/>
                <a:gd name="connsiteY30" fmla="*/ 92727 h 114251"/>
                <a:gd name="connsiteX31" fmla="*/ 84338 w 113370"/>
                <a:gd name="connsiteY31" fmla="*/ 84337 h 114251"/>
                <a:gd name="connsiteX32" fmla="*/ 90630 w 113370"/>
                <a:gd name="connsiteY32" fmla="*/ 71642 h 114251"/>
                <a:gd name="connsiteX33" fmla="*/ 92066 w 113370"/>
                <a:gd name="connsiteY33" fmla="*/ 55084 h 11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3370" h="114251">
                  <a:moveTo>
                    <a:pt x="113261" y="53869"/>
                  </a:moveTo>
                  <a:cubicBezTo>
                    <a:pt x="113702" y="62038"/>
                    <a:pt x="112819" y="69655"/>
                    <a:pt x="110501" y="76831"/>
                  </a:cubicBezTo>
                  <a:cubicBezTo>
                    <a:pt x="108183" y="84006"/>
                    <a:pt x="104760" y="90188"/>
                    <a:pt x="100124" y="95597"/>
                  </a:cubicBezTo>
                  <a:cubicBezTo>
                    <a:pt x="95488" y="101006"/>
                    <a:pt x="89747" y="105312"/>
                    <a:pt x="83013" y="108513"/>
                  </a:cubicBezTo>
                  <a:cubicBezTo>
                    <a:pt x="76280" y="111714"/>
                    <a:pt x="68663" y="113591"/>
                    <a:pt x="60163" y="114143"/>
                  </a:cubicBezTo>
                  <a:cubicBezTo>
                    <a:pt x="51773" y="114584"/>
                    <a:pt x="43935" y="113701"/>
                    <a:pt x="36760" y="111162"/>
                  </a:cubicBezTo>
                  <a:cubicBezTo>
                    <a:pt x="29584" y="108734"/>
                    <a:pt x="23402" y="105091"/>
                    <a:pt x="18104" y="100344"/>
                  </a:cubicBezTo>
                  <a:cubicBezTo>
                    <a:pt x="12805" y="95597"/>
                    <a:pt x="8610" y="89746"/>
                    <a:pt x="5519" y="82902"/>
                  </a:cubicBezTo>
                  <a:cubicBezTo>
                    <a:pt x="2428" y="76058"/>
                    <a:pt x="552" y="68551"/>
                    <a:pt x="110" y="60382"/>
                  </a:cubicBezTo>
                  <a:cubicBezTo>
                    <a:pt x="-332" y="52213"/>
                    <a:pt x="552" y="44596"/>
                    <a:pt x="2870" y="37421"/>
                  </a:cubicBezTo>
                  <a:cubicBezTo>
                    <a:pt x="5188" y="30246"/>
                    <a:pt x="8720" y="24064"/>
                    <a:pt x="13357" y="18655"/>
                  </a:cubicBezTo>
                  <a:cubicBezTo>
                    <a:pt x="17993" y="13245"/>
                    <a:pt x="23734" y="8940"/>
                    <a:pt x="30578" y="5739"/>
                  </a:cubicBezTo>
                  <a:cubicBezTo>
                    <a:pt x="37422" y="2538"/>
                    <a:pt x="45039" y="661"/>
                    <a:pt x="53429" y="109"/>
                  </a:cubicBezTo>
                  <a:cubicBezTo>
                    <a:pt x="61818" y="-333"/>
                    <a:pt x="69656" y="550"/>
                    <a:pt x="76721" y="3089"/>
                  </a:cubicBezTo>
                  <a:cubicBezTo>
                    <a:pt x="83786" y="5518"/>
                    <a:pt x="89968" y="9161"/>
                    <a:pt x="95267" y="13908"/>
                  </a:cubicBezTo>
                  <a:cubicBezTo>
                    <a:pt x="100566" y="18655"/>
                    <a:pt x="104650" y="24505"/>
                    <a:pt x="107851" y="31239"/>
                  </a:cubicBezTo>
                  <a:cubicBezTo>
                    <a:pt x="110943" y="38083"/>
                    <a:pt x="112819" y="45590"/>
                    <a:pt x="113261" y="53759"/>
                  </a:cubicBezTo>
                  <a:close/>
                  <a:moveTo>
                    <a:pt x="91955" y="55084"/>
                  </a:moveTo>
                  <a:cubicBezTo>
                    <a:pt x="91624" y="49012"/>
                    <a:pt x="90410" y="43493"/>
                    <a:pt x="88533" y="38746"/>
                  </a:cubicBezTo>
                  <a:cubicBezTo>
                    <a:pt x="86656" y="33999"/>
                    <a:pt x="84007" y="30025"/>
                    <a:pt x="80806" y="26824"/>
                  </a:cubicBezTo>
                  <a:cubicBezTo>
                    <a:pt x="77604" y="23622"/>
                    <a:pt x="73741" y="21194"/>
                    <a:pt x="69325" y="19648"/>
                  </a:cubicBezTo>
                  <a:cubicBezTo>
                    <a:pt x="64909" y="18103"/>
                    <a:pt x="59942" y="17440"/>
                    <a:pt x="54533" y="17771"/>
                  </a:cubicBezTo>
                  <a:cubicBezTo>
                    <a:pt x="49123" y="18103"/>
                    <a:pt x="44266" y="19317"/>
                    <a:pt x="39961" y="21304"/>
                  </a:cubicBezTo>
                  <a:cubicBezTo>
                    <a:pt x="35656" y="23401"/>
                    <a:pt x="32123" y="26161"/>
                    <a:pt x="29253" y="29694"/>
                  </a:cubicBezTo>
                  <a:cubicBezTo>
                    <a:pt x="26383" y="33226"/>
                    <a:pt x="24286" y="37531"/>
                    <a:pt x="22961" y="42499"/>
                  </a:cubicBezTo>
                  <a:cubicBezTo>
                    <a:pt x="21636" y="47467"/>
                    <a:pt x="21084" y="52986"/>
                    <a:pt x="21415" y="59058"/>
                  </a:cubicBezTo>
                  <a:cubicBezTo>
                    <a:pt x="21747" y="65129"/>
                    <a:pt x="22961" y="70649"/>
                    <a:pt x="24837" y="75396"/>
                  </a:cubicBezTo>
                  <a:cubicBezTo>
                    <a:pt x="26714" y="80142"/>
                    <a:pt x="29364" y="84116"/>
                    <a:pt x="32675" y="87318"/>
                  </a:cubicBezTo>
                  <a:cubicBezTo>
                    <a:pt x="35877" y="90519"/>
                    <a:pt x="39851" y="92837"/>
                    <a:pt x="44266" y="94383"/>
                  </a:cubicBezTo>
                  <a:cubicBezTo>
                    <a:pt x="48792" y="95928"/>
                    <a:pt x="53650" y="96591"/>
                    <a:pt x="59169" y="96259"/>
                  </a:cubicBezTo>
                  <a:cubicBezTo>
                    <a:pt x="64689" y="95928"/>
                    <a:pt x="69435" y="94714"/>
                    <a:pt x="73741" y="92727"/>
                  </a:cubicBezTo>
                  <a:cubicBezTo>
                    <a:pt x="77936" y="90629"/>
                    <a:pt x="81468" y="87870"/>
                    <a:pt x="84338" y="84337"/>
                  </a:cubicBezTo>
                  <a:cubicBezTo>
                    <a:pt x="87208" y="80805"/>
                    <a:pt x="89306" y="76499"/>
                    <a:pt x="90630" y="71642"/>
                  </a:cubicBezTo>
                  <a:cubicBezTo>
                    <a:pt x="91955" y="66675"/>
                    <a:pt x="92507" y="61155"/>
                    <a:pt x="92066" y="55084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791EEA0-95EB-8C9C-EA91-DEB884F2D75D}"/>
                </a:ext>
              </a:extLst>
            </p:cNvPr>
            <p:cNvSpPr/>
            <p:nvPr/>
          </p:nvSpPr>
          <p:spPr>
            <a:xfrm>
              <a:off x="8745410" y="1153408"/>
              <a:ext cx="95046" cy="112267"/>
            </a:xfrm>
            <a:custGeom>
              <a:avLst/>
              <a:gdLst>
                <a:gd name="connsiteX0" fmla="*/ 13909 w 95046"/>
                <a:gd name="connsiteY0" fmla="*/ 110 h 112267"/>
                <a:gd name="connsiteX1" fmla="*/ 15565 w 95046"/>
                <a:gd name="connsiteY1" fmla="*/ 552 h 112267"/>
                <a:gd name="connsiteX2" fmla="*/ 17000 w 95046"/>
                <a:gd name="connsiteY2" fmla="*/ 1545 h 112267"/>
                <a:gd name="connsiteX3" fmla="*/ 18546 w 95046"/>
                <a:gd name="connsiteY3" fmla="*/ 3312 h 112267"/>
                <a:gd name="connsiteX4" fmla="*/ 76722 w 95046"/>
                <a:gd name="connsiteY4" fmla="*/ 78488 h 112267"/>
                <a:gd name="connsiteX5" fmla="*/ 76280 w 95046"/>
                <a:gd name="connsiteY5" fmla="*/ 73189 h 112267"/>
                <a:gd name="connsiteX6" fmla="*/ 76280 w 95046"/>
                <a:gd name="connsiteY6" fmla="*/ 68332 h 112267"/>
                <a:gd name="connsiteX7" fmla="*/ 76722 w 95046"/>
                <a:gd name="connsiteY7" fmla="*/ 442 h 112267"/>
                <a:gd name="connsiteX8" fmla="*/ 95047 w 95046"/>
                <a:gd name="connsiteY8" fmla="*/ 442 h 112267"/>
                <a:gd name="connsiteX9" fmla="*/ 94274 w 95046"/>
                <a:gd name="connsiteY9" fmla="*/ 112268 h 112267"/>
                <a:gd name="connsiteX10" fmla="*/ 83566 w 95046"/>
                <a:gd name="connsiteY10" fmla="*/ 112268 h 112267"/>
                <a:gd name="connsiteX11" fmla="*/ 79481 w 95046"/>
                <a:gd name="connsiteY11" fmla="*/ 111384 h 112267"/>
                <a:gd name="connsiteX12" fmla="*/ 76391 w 95046"/>
                <a:gd name="connsiteY12" fmla="*/ 108625 h 112267"/>
                <a:gd name="connsiteX13" fmla="*/ 18435 w 95046"/>
                <a:gd name="connsiteY13" fmla="*/ 33780 h 112267"/>
                <a:gd name="connsiteX14" fmla="*/ 18766 w 95046"/>
                <a:gd name="connsiteY14" fmla="*/ 38747 h 112267"/>
                <a:gd name="connsiteX15" fmla="*/ 18766 w 95046"/>
                <a:gd name="connsiteY15" fmla="*/ 43163 h 112267"/>
                <a:gd name="connsiteX16" fmla="*/ 18325 w 95046"/>
                <a:gd name="connsiteY16" fmla="*/ 111826 h 112267"/>
                <a:gd name="connsiteX17" fmla="*/ 0 w 95046"/>
                <a:gd name="connsiteY17" fmla="*/ 111826 h 112267"/>
                <a:gd name="connsiteX18" fmla="*/ 773 w 95046"/>
                <a:gd name="connsiteY18" fmla="*/ 0 h 112267"/>
                <a:gd name="connsiteX19" fmla="*/ 11701 w 95046"/>
                <a:gd name="connsiteY19" fmla="*/ 0 h 112267"/>
                <a:gd name="connsiteX20" fmla="*/ 14020 w 95046"/>
                <a:gd name="connsiteY20" fmla="*/ 221 h 11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046" h="112267">
                  <a:moveTo>
                    <a:pt x="13909" y="110"/>
                  </a:moveTo>
                  <a:cubicBezTo>
                    <a:pt x="14572" y="110"/>
                    <a:pt x="15124" y="331"/>
                    <a:pt x="15565" y="552"/>
                  </a:cubicBezTo>
                  <a:cubicBezTo>
                    <a:pt x="16007" y="773"/>
                    <a:pt x="16559" y="1104"/>
                    <a:pt x="17000" y="1545"/>
                  </a:cubicBezTo>
                  <a:cubicBezTo>
                    <a:pt x="17442" y="1987"/>
                    <a:pt x="17994" y="2539"/>
                    <a:pt x="18546" y="3312"/>
                  </a:cubicBezTo>
                  <a:lnTo>
                    <a:pt x="76722" y="78488"/>
                  </a:lnTo>
                  <a:cubicBezTo>
                    <a:pt x="76501" y="76722"/>
                    <a:pt x="76391" y="74955"/>
                    <a:pt x="76280" y="73189"/>
                  </a:cubicBezTo>
                  <a:cubicBezTo>
                    <a:pt x="76170" y="71423"/>
                    <a:pt x="76280" y="69877"/>
                    <a:pt x="76280" y="68332"/>
                  </a:cubicBezTo>
                  <a:lnTo>
                    <a:pt x="76722" y="442"/>
                  </a:lnTo>
                  <a:lnTo>
                    <a:pt x="95047" y="442"/>
                  </a:lnTo>
                  <a:cubicBezTo>
                    <a:pt x="95047" y="442"/>
                    <a:pt x="94274" y="112268"/>
                    <a:pt x="94274" y="112268"/>
                  </a:cubicBezTo>
                  <a:lnTo>
                    <a:pt x="83566" y="112268"/>
                  </a:lnTo>
                  <a:cubicBezTo>
                    <a:pt x="81910" y="112268"/>
                    <a:pt x="80585" y="111936"/>
                    <a:pt x="79481" y="111384"/>
                  </a:cubicBezTo>
                  <a:cubicBezTo>
                    <a:pt x="78378" y="110833"/>
                    <a:pt x="77384" y="109949"/>
                    <a:pt x="76391" y="108625"/>
                  </a:cubicBezTo>
                  <a:lnTo>
                    <a:pt x="18435" y="33780"/>
                  </a:lnTo>
                  <a:cubicBezTo>
                    <a:pt x="18546" y="35436"/>
                    <a:pt x="18656" y="37091"/>
                    <a:pt x="18766" y="38747"/>
                  </a:cubicBezTo>
                  <a:cubicBezTo>
                    <a:pt x="18766" y="40403"/>
                    <a:pt x="18766" y="41838"/>
                    <a:pt x="18766" y="43163"/>
                  </a:cubicBezTo>
                  <a:lnTo>
                    <a:pt x="18325" y="111826"/>
                  </a:lnTo>
                  <a:lnTo>
                    <a:pt x="0" y="111826"/>
                  </a:lnTo>
                  <a:cubicBezTo>
                    <a:pt x="0" y="111826"/>
                    <a:pt x="773" y="0"/>
                    <a:pt x="773" y="0"/>
                  </a:cubicBezTo>
                  <a:lnTo>
                    <a:pt x="11701" y="0"/>
                  </a:lnTo>
                  <a:cubicBezTo>
                    <a:pt x="12585" y="0"/>
                    <a:pt x="13357" y="110"/>
                    <a:pt x="14020" y="221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BC9E68-8A2E-07C0-5FAE-9722207676EA}"/>
                </a:ext>
              </a:extLst>
            </p:cNvPr>
            <p:cNvSpPr/>
            <p:nvPr/>
          </p:nvSpPr>
          <p:spPr>
            <a:xfrm>
              <a:off x="8950627" y="1159590"/>
              <a:ext cx="89306" cy="116241"/>
            </a:xfrm>
            <a:custGeom>
              <a:avLst/>
              <a:gdLst>
                <a:gd name="connsiteX0" fmla="*/ 89306 w 89306"/>
                <a:gd name="connsiteY0" fmla="*/ 8059 h 116241"/>
                <a:gd name="connsiteX1" fmla="*/ 87761 w 89306"/>
                <a:gd name="connsiteY1" fmla="*/ 25059 h 116241"/>
                <a:gd name="connsiteX2" fmla="*/ 54312 w 89306"/>
                <a:gd name="connsiteY2" fmla="*/ 21968 h 116241"/>
                <a:gd name="connsiteX3" fmla="*/ 45592 w 89306"/>
                <a:gd name="connsiteY3" fmla="*/ 116242 h 116241"/>
                <a:gd name="connsiteX4" fmla="*/ 24838 w 89306"/>
                <a:gd name="connsiteY4" fmla="*/ 114365 h 116241"/>
                <a:gd name="connsiteX5" fmla="*/ 33559 w 89306"/>
                <a:gd name="connsiteY5" fmla="*/ 20091 h 116241"/>
                <a:gd name="connsiteX6" fmla="*/ 0 w 89306"/>
                <a:gd name="connsiteY6" fmla="*/ 17000 h 116241"/>
                <a:gd name="connsiteX7" fmla="*/ 1545 w 89306"/>
                <a:gd name="connsiteY7" fmla="*/ 0 h 116241"/>
                <a:gd name="connsiteX8" fmla="*/ 89306 w 89306"/>
                <a:gd name="connsiteY8" fmla="*/ 8059 h 11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306" h="116241">
                  <a:moveTo>
                    <a:pt x="89306" y="8059"/>
                  </a:moveTo>
                  <a:lnTo>
                    <a:pt x="87761" y="25059"/>
                  </a:lnTo>
                  <a:lnTo>
                    <a:pt x="54312" y="21968"/>
                  </a:lnTo>
                  <a:lnTo>
                    <a:pt x="45592" y="116242"/>
                  </a:lnTo>
                  <a:lnTo>
                    <a:pt x="24838" y="114365"/>
                  </a:lnTo>
                  <a:lnTo>
                    <a:pt x="33559" y="20091"/>
                  </a:lnTo>
                  <a:lnTo>
                    <a:pt x="0" y="17000"/>
                  </a:lnTo>
                  <a:lnTo>
                    <a:pt x="1545" y="0"/>
                  </a:lnTo>
                  <a:lnTo>
                    <a:pt x="89306" y="8059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BF8CB4D-92B2-B606-DB1D-0A74B0C38344}"/>
                </a:ext>
              </a:extLst>
            </p:cNvPr>
            <p:cNvSpPr/>
            <p:nvPr/>
          </p:nvSpPr>
          <p:spPr>
            <a:xfrm>
              <a:off x="9071946" y="1173499"/>
              <a:ext cx="110059" cy="124631"/>
            </a:xfrm>
            <a:custGeom>
              <a:avLst/>
              <a:gdLst>
                <a:gd name="connsiteX0" fmla="*/ 93281 w 110059"/>
                <a:gd name="connsiteY0" fmla="*/ 124631 h 124631"/>
                <a:gd name="connsiteX1" fmla="*/ 72527 w 110059"/>
                <a:gd name="connsiteY1" fmla="*/ 121540 h 124631"/>
                <a:gd name="connsiteX2" fmla="*/ 79813 w 110059"/>
                <a:gd name="connsiteY2" fmla="*/ 73300 h 124631"/>
                <a:gd name="connsiteX3" fmla="*/ 28039 w 110059"/>
                <a:gd name="connsiteY3" fmla="*/ 65462 h 124631"/>
                <a:gd name="connsiteX4" fmla="*/ 20754 w 110059"/>
                <a:gd name="connsiteY4" fmla="*/ 113703 h 124631"/>
                <a:gd name="connsiteX5" fmla="*/ 0 w 110059"/>
                <a:gd name="connsiteY5" fmla="*/ 110501 h 124631"/>
                <a:gd name="connsiteX6" fmla="*/ 16779 w 110059"/>
                <a:gd name="connsiteY6" fmla="*/ 0 h 124631"/>
                <a:gd name="connsiteX7" fmla="*/ 37533 w 110059"/>
                <a:gd name="connsiteY7" fmla="*/ 3091 h 124631"/>
                <a:gd name="connsiteX8" fmla="*/ 30358 w 110059"/>
                <a:gd name="connsiteY8" fmla="*/ 50559 h 124631"/>
                <a:gd name="connsiteX9" fmla="*/ 82131 w 110059"/>
                <a:gd name="connsiteY9" fmla="*/ 58397 h 124631"/>
                <a:gd name="connsiteX10" fmla="*/ 89306 w 110059"/>
                <a:gd name="connsiteY10" fmla="*/ 10818 h 124631"/>
                <a:gd name="connsiteX11" fmla="*/ 110060 w 110059"/>
                <a:gd name="connsiteY11" fmla="*/ 13909 h 124631"/>
                <a:gd name="connsiteX12" fmla="*/ 93281 w 110059"/>
                <a:gd name="connsiteY12" fmla="*/ 124411 h 12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059" h="124631">
                  <a:moveTo>
                    <a:pt x="93281" y="124631"/>
                  </a:moveTo>
                  <a:lnTo>
                    <a:pt x="72527" y="121540"/>
                  </a:lnTo>
                  <a:lnTo>
                    <a:pt x="79813" y="73300"/>
                  </a:lnTo>
                  <a:lnTo>
                    <a:pt x="28039" y="65462"/>
                  </a:lnTo>
                  <a:lnTo>
                    <a:pt x="20754" y="113703"/>
                  </a:lnTo>
                  <a:lnTo>
                    <a:pt x="0" y="110501"/>
                  </a:lnTo>
                  <a:lnTo>
                    <a:pt x="16779" y="0"/>
                  </a:lnTo>
                  <a:lnTo>
                    <a:pt x="37533" y="3091"/>
                  </a:lnTo>
                  <a:lnTo>
                    <a:pt x="30358" y="50559"/>
                  </a:lnTo>
                  <a:lnTo>
                    <a:pt x="82131" y="58397"/>
                  </a:lnTo>
                  <a:lnTo>
                    <a:pt x="89306" y="10818"/>
                  </a:lnTo>
                  <a:lnTo>
                    <a:pt x="110060" y="13909"/>
                  </a:lnTo>
                  <a:lnTo>
                    <a:pt x="93281" y="124411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6B80750-0C6D-642E-FFE0-8DCCE6457C52}"/>
                </a:ext>
              </a:extLst>
            </p:cNvPr>
            <p:cNvSpPr/>
            <p:nvPr/>
          </p:nvSpPr>
          <p:spPr>
            <a:xfrm>
              <a:off x="9216338" y="1198558"/>
              <a:ext cx="92176" cy="123858"/>
            </a:xfrm>
            <a:custGeom>
              <a:avLst/>
              <a:gdLst>
                <a:gd name="connsiteX0" fmla="*/ 92066 w 92176"/>
                <a:gd name="connsiteY0" fmla="*/ 14572 h 123858"/>
                <a:gd name="connsiteX1" fmla="*/ 88644 w 92176"/>
                <a:gd name="connsiteY1" fmla="*/ 30689 h 123858"/>
                <a:gd name="connsiteX2" fmla="*/ 40182 w 92176"/>
                <a:gd name="connsiteY2" fmla="*/ 20422 h 123858"/>
                <a:gd name="connsiteX3" fmla="*/ 33780 w 92176"/>
                <a:gd name="connsiteY3" fmla="*/ 50780 h 123858"/>
                <a:gd name="connsiteX4" fmla="*/ 71975 w 92176"/>
                <a:gd name="connsiteY4" fmla="*/ 58838 h 123858"/>
                <a:gd name="connsiteX5" fmla="*/ 68663 w 92176"/>
                <a:gd name="connsiteY5" fmla="*/ 74514 h 123858"/>
                <a:gd name="connsiteX6" fmla="*/ 30468 w 92176"/>
                <a:gd name="connsiteY6" fmla="*/ 66455 h 123858"/>
                <a:gd name="connsiteX7" fmla="*/ 23955 w 92176"/>
                <a:gd name="connsiteY7" fmla="*/ 97365 h 123858"/>
                <a:gd name="connsiteX8" fmla="*/ 72417 w 92176"/>
                <a:gd name="connsiteY8" fmla="*/ 107631 h 123858"/>
                <a:gd name="connsiteX9" fmla="*/ 68995 w 92176"/>
                <a:gd name="connsiteY9" fmla="*/ 123859 h 123858"/>
                <a:gd name="connsiteX10" fmla="*/ 0 w 92176"/>
                <a:gd name="connsiteY10" fmla="*/ 109287 h 123858"/>
                <a:gd name="connsiteX11" fmla="*/ 23182 w 92176"/>
                <a:gd name="connsiteY11" fmla="*/ 0 h 123858"/>
                <a:gd name="connsiteX12" fmla="*/ 92176 w 92176"/>
                <a:gd name="connsiteY12" fmla="*/ 14572 h 12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176" h="123858">
                  <a:moveTo>
                    <a:pt x="92066" y="14572"/>
                  </a:moveTo>
                  <a:lnTo>
                    <a:pt x="88644" y="30689"/>
                  </a:lnTo>
                  <a:lnTo>
                    <a:pt x="40182" y="20422"/>
                  </a:lnTo>
                  <a:lnTo>
                    <a:pt x="33780" y="50780"/>
                  </a:lnTo>
                  <a:lnTo>
                    <a:pt x="71975" y="58838"/>
                  </a:lnTo>
                  <a:lnTo>
                    <a:pt x="68663" y="74514"/>
                  </a:lnTo>
                  <a:lnTo>
                    <a:pt x="30468" y="66455"/>
                  </a:lnTo>
                  <a:lnTo>
                    <a:pt x="23955" y="97365"/>
                  </a:lnTo>
                  <a:lnTo>
                    <a:pt x="72417" y="107631"/>
                  </a:lnTo>
                  <a:lnTo>
                    <a:pt x="68995" y="123859"/>
                  </a:lnTo>
                  <a:lnTo>
                    <a:pt x="0" y="109287"/>
                  </a:lnTo>
                  <a:lnTo>
                    <a:pt x="23182" y="0"/>
                  </a:lnTo>
                  <a:lnTo>
                    <a:pt x="92176" y="14572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F480693-2315-DB0A-732C-DD2790A3D791}"/>
                </a:ext>
              </a:extLst>
            </p:cNvPr>
            <p:cNvSpPr/>
            <p:nvPr/>
          </p:nvSpPr>
          <p:spPr>
            <a:xfrm>
              <a:off x="9396503" y="1252272"/>
              <a:ext cx="109611" cy="115957"/>
            </a:xfrm>
            <a:custGeom>
              <a:avLst/>
              <a:gdLst>
                <a:gd name="connsiteX0" fmla="*/ 46468 w 109611"/>
                <a:gd name="connsiteY0" fmla="*/ 96639 h 115957"/>
                <a:gd name="connsiteX1" fmla="*/ 58611 w 109611"/>
                <a:gd name="connsiteY1" fmla="*/ 98957 h 115957"/>
                <a:gd name="connsiteX2" fmla="*/ 69098 w 109611"/>
                <a:gd name="connsiteY2" fmla="*/ 98405 h 115957"/>
                <a:gd name="connsiteX3" fmla="*/ 74949 w 109611"/>
                <a:gd name="connsiteY3" fmla="*/ 78976 h 115957"/>
                <a:gd name="connsiteX4" fmla="*/ 61591 w 109611"/>
                <a:gd name="connsiteY4" fmla="*/ 74892 h 115957"/>
                <a:gd name="connsiteX5" fmla="*/ 58832 w 109611"/>
                <a:gd name="connsiteY5" fmla="*/ 72905 h 115957"/>
                <a:gd name="connsiteX6" fmla="*/ 58500 w 109611"/>
                <a:gd name="connsiteY6" fmla="*/ 69924 h 115957"/>
                <a:gd name="connsiteX7" fmla="*/ 61923 w 109611"/>
                <a:gd name="connsiteY7" fmla="*/ 58664 h 115957"/>
                <a:gd name="connsiteX8" fmla="*/ 97468 w 109611"/>
                <a:gd name="connsiteY8" fmla="*/ 69372 h 115957"/>
                <a:gd name="connsiteX9" fmla="*/ 84442 w 109611"/>
                <a:gd name="connsiteY9" fmla="*/ 112645 h 115957"/>
                <a:gd name="connsiteX10" fmla="*/ 74397 w 109611"/>
                <a:gd name="connsiteY10" fmla="*/ 115184 h 115957"/>
                <a:gd name="connsiteX11" fmla="*/ 63909 w 109611"/>
                <a:gd name="connsiteY11" fmla="*/ 115957 h 115957"/>
                <a:gd name="connsiteX12" fmla="*/ 52539 w 109611"/>
                <a:gd name="connsiteY12" fmla="*/ 114853 h 115957"/>
                <a:gd name="connsiteX13" fmla="*/ 40065 w 109611"/>
                <a:gd name="connsiteY13" fmla="*/ 111873 h 115957"/>
                <a:gd name="connsiteX14" fmla="*/ 19753 w 109611"/>
                <a:gd name="connsiteY14" fmla="*/ 101275 h 115957"/>
                <a:gd name="connsiteX15" fmla="*/ 6175 w 109611"/>
                <a:gd name="connsiteY15" fmla="*/ 84827 h 115957"/>
                <a:gd name="connsiteX16" fmla="*/ 214 w 109611"/>
                <a:gd name="connsiteY16" fmla="*/ 64184 h 115957"/>
                <a:gd name="connsiteX17" fmla="*/ 2753 w 109611"/>
                <a:gd name="connsiteY17" fmla="*/ 41002 h 115957"/>
                <a:gd name="connsiteX18" fmla="*/ 13351 w 109611"/>
                <a:gd name="connsiteY18" fmla="*/ 20027 h 115957"/>
                <a:gd name="connsiteX19" fmla="*/ 29688 w 109611"/>
                <a:gd name="connsiteY19" fmla="*/ 6118 h 115957"/>
                <a:gd name="connsiteX20" fmla="*/ 50552 w 109611"/>
                <a:gd name="connsiteY20" fmla="*/ 157 h 115957"/>
                <a:gd name="connsiteX21" fmla="*/ 74838 w 109611"/>
                <a:gd name="connsiteY21" fmla="*/ 3137 h 115957"/>
                <a:gd name="connsiteX22" fmla="*/ 96364 w 109611"/>
                <a:gd name="connsiteY22" fmla="*/ 13845 h 115957"/>
                <a:gd name="connsiteX23" fmla="*/ 109612 w 109611"/>
                <a:gd name="connsiteY23" fmla="*/ 28859 h 115957"/>
                <a:gd name="connsiteX24" fmla="*/ 101111 w 109611"/>
                <a:gd name="connsiteY24" fmla="*/ 36144 h 115957"/>
                <a:gd name="connsiteX25" fmla="*/ 95813 w 109611"/>
                <a:gd name="connsiteY25" fmla="*/ 37469 h 115957"/>
                <a:gd name="connsiteX26" fmla="*/ 92501 w 109611"/>
                <a:gd name="connsiteY26" fmla="*/ 35151 h 115957"/>
                <a:gd name="connsiteX27" fmla="*/ 88527 w 109611"/>
                <a:gd name="connsiteY27" fmla="*/ 30846 h 115957"/>
                <a:gd name="connsiteX28" fmla="*/ 83780 w 109611"/>
                <a:gd name="connsiteY28" fmla="*/ 26761 h 115957"/>
                <a:gd name="connsiteX29" fmla="*/ 77598 w 109611"/>
                <a:gd name="connsiteY29" fmla="*/ 23008 h 115957"/>
                <a:gd name="connsiteX30" fmla="*/ 69208 w 109611"/>
                <a:gd name="connsiteY30" fmla="*/ 19807 h 115957"/>
                <a:gd name="connsiteX31" fmla="*/ 54085 w 109611"/>
                <a:gd name="connsiteY31" fmla="*/ 18151 h 115957"/>
                <a:gd name="connsiteX32" fmla="*/ 40838 w 109611"/>
                <a:gd name="connsiteY32" fmla="*/ 22456 h 115957"/>
                <a:gd name="connsiteX33" fmla="*/ 30351 w 109611"/>
                <a:gd name="connsiteY33" fmla="*/ 32281 h 115957"/>
                <a:gd name="connsiteX34" fmla="*/ 23175 w 109611"/>
                <a:gd name="connsiteY34" fmla="*/ 47073 h 115957"/>
                <a:gd name="connsiteX35" fmla="*/ 20857 w 109611"/>
                <a:gd name="connsiteY35" fmla="*/ 64294 h 115957"/>
                <a:gd name="connsiteX36" fmla="*/ 24500 w 109611"/>
                <a:gd name="connsiteY36" fmla="*/ 78645 h 115957"/>
                <a:gd name="connsiteX37" fmla="*/ 33331 w 109611"/>
                <a:gd name="connsiteY37" fmla="*/ 89574 h 115957"/>
                <a:gd name="connsiteX38" fmla="*/ 46578 w 109611"/>
                <a:gd name="connsiteY38" fmla="*/ 96418 h 115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9611" h="115957">
                  <a:moveTo>
                    <a:pt x="46468" y="96639"/>
                  </a:moveTo>
                  <a:cubicBezTo>
                    <a:pt x="50994" y="97963"/>
                    <a:pt x="54968" y="98736"/>
                    <a:pt x="58611" y="98957"/>
                  </a:cubicBezTo>
                  <a:cubicBezTo>
                    <a:pt x="62143" y="99178"/>
                    <a:pt x="65676" y="98957"/>
                    <a:pt x="69098" y="98405"/>
                  </a:cubicBezTo>
                  <a:lnTo>
                    <a:pt x="74949" y="78976"/>
                  </a:lnTo>
                  <a:lnTo>
                    <a:pt x="61591" y="74892"/>
                  </a:lnTo>
                  <a:cubicBezTo>
                    <a:pt x="60267" y="74450"/>
                    <a:pt x="59383" y="73788"/>
                    <a:pt x="58832" y="72905"/>
                  </a:cubicBezTo>
                  <a:cubicBezTo>
                    <a:pt x="58279" y="72021"/>
                    <a:pt x="58169" y="71028"/>
                    <a:pt x="58500" y="69924"/>
                  </a:cubicBezTo>
                  <a:lnTo>
                    <a:pt x="61923" y="58664"/>
                  </a:lnTo>
                  <a:lnTo>
                    <a:pt x="97468" y="69372"/>
                  </a:lnTo>
                  <a:lnTo>
                    <a:pt x="84442" y="112645"/>
                  </a:lnTo>
                  <a:cubicBezTo>
                    <a:pt x="81130" y="113749"/>
                    <a:pt x="77819" y="114632"/>
                    <a:pt x="74397" y="115184"/>
                  </a:cubicBezTo>
                  <a:cubicBezTo>
                    <a:pt x="70975" y="115736"/>
                    <a:pt x="67553" y="115957"/>
                    <a:pt x="63909" y="115957"/>
                  </a:cubicBezTo>
                  <a:cubicBezTo>
                    <a:pt x="60267" y="115957"/>
                    <a:pt x="56513" y="115516"/>
                    <a:pt x="52539" y="114853"/>
                  </a:cubicBezTo>
                  <a:cubicBezTo>
                    <a:pt x="48565" y="114191"/>
                    <a:pt x="44481" y="113197"/>
                    <a:pt x="40065" y="111873"/>
                  </a:cubicBezTo>
                  <a:cubicBezTo>
                    <a:pt x="32227" y="109554"/>
                    <a:pt x="25494" y="106022"/>
                    <a:pt x="19753" y="101275"/>
                  </a:cubicBezTo>
                  <a:cubicBezTo>
                    <a:pt x="14013" y="96528"/>
                    <a:pt x="9487" y="91119"/>
                    <a:pt x="6175" y="84827"/>
                  </a:cubicBezTo>
                  <a:cubicBezTo>
                    <a:pt x="2863" y="78535"/>
                    <a:pt x="876" y="71690"/>
                    <a:pt x="214" y="64184"/>
                  </a:cubicBezTo>
                  <a:cubicBezTo>
                    <a:pt x="-448" y="56677"/>
                    <a:pt x="435" y="48950"/>
                    <a:pt x="2753" y="41002"/>
                  </a:cubicBezTo>
                  <a:cubicBezTo>
                    <a:pt x="5181" y="32943"/>
                    <a:pt x="8714" y="25988"/>
                    <a:pt x="13351" y="20027"/>
                  </a:cubicBezTo>
                  <a:cubicBezTo>
                    <a:pt x="17987" y="14066"/>
                    <a:pt x="23396" y="9430"/>
                    <a:pt x="29688" y="6118"/>
                  </a:cubicBezTo>
                  <a:cubicBezTo>
                    <a:pt x="35981" y="2696"/>
                    <a:pt x="42935" y="709"/>
                    <a:pt x="50552" y="157"/>
                  </a:cubicBezTo>
                  <a:cubicBezTo>
                    <a:pt x="58169" y="-395"/>
                    <a:pt x="66338" y="488"/>
                    <a:pt x="74838" y="3137"/>
                  </a:cubicBezTo>
                  <a:cubicBezTo>
                    <a:pt x="83559" y="5787"/>
                    <a:pt x="90734" y="9319"/>
                    <a:pt x="96364" y="13845"/>
                  </a:cubicBezTo>
                  <a:cubicBezTo>
                    <a:pt x="101995" y="18371"/>
                    <a:pt x="106410" y="23339"/>
                    <a:pt x="109612" y="28859"/>
                  </a:cubicBezTo>
                  <a:lnTo>
                    <a:pt x="101111" y="36144"/>
                  </a:lnTo>
                  <a:cubicBezTo>
                    <a:pt x="99455" y="37579"/>
                    <a:pt x="97689" y="38021"/>
                    <a:pt x="95813" y="37469"/>
                  </a:cubicBezTo>
                  <a:cubicBezTo>
                    <a:pt x="94598" y="37138"/>
                    <a:pt x="93494" y="36365"/>
                    <a:pt x="92501" y="35151"/>
                  </a:cubicBezTo>
                  <a:cubicBezTo>
                    <a:pt x="91176" y="33716"/>
                    <a:pt x="89851" y="32281"/>
                    <a:pt x="88527" y="30846"/>
                  </a:cubicBezTo>
                  <a:cubicBezTo>
                    <a:pt x="87202" y="29411"/>
                    <a:pt x="85546" y="28086"/>
                    <a:pt x="83780" y="26761"/>
                  </a:cubicBezTo>
                  <a:cubicBezTo>
                    <a:pt x="82014" y="25436"/>
                    <a:pt x="79916" y="24222"/>
                    <a:pt x="77598" y="23008"/>
                  </a:cubicBezTo>
                  <a:cubicBezTo>
                    <a:pt x="75280" y="21794"/>
                    <a:pt x="72410" y="20690"/>
                    <a:pt x="69208" y="19807"/>
                  </a:cubicBezTo>
                  <a:cubicBezTo>
                    <a:pt x="63909" y="18261"/>
                    <a:pt x="58942" y="17709"/>
                    <a:pt x="54085" y="18151"/>
                  </a:cubicBezTo>
                  <a:cubicBezTo>
                    <a:pt x="49228" y="18592"/>
                    <a:pt x="44922" y="20027"/>
                    <a:pt x="40838" y="22456"/>
                  </a:cubicBezTo>
                  <a:cubicBezTo>
                    <a:pt x="36864" y="24885"/>
                    <a:pt x="33331" y="28086"/>
                    <a:pt x="30351" y="32281"/>
                  </a:cubicBezTo>
                  <a:cubicBezTo>
                    <a:pt x="27370" y="36476"/>
                    <a:pt x="24941" y="41333"/>
                    <a:pt x="23175" y="47073"/>
                  </a:cubicBezTo>
                  <a:cubicBezTo>
                    <a:pt x="21299" y="53255"/>
                    <a:pt x="20526" y="58995"/>
                    <a:pt x="20857" y="64294"/>
                  </a:cubicBezTo>
                  <a:cubicBezTo>
                    <a:pt x="21188" y="69593"/>
                    <a:pt x="22292" y="74450"/>
                    <a:pt x="24500" y="78645"/>
                  </a:cubicBezTo>
                  <a:cubicBezTo>
                    <a:pt x="26597" y="82840"/>
                    <a:pt x="29578" y="86483"/>
                    <a:pt x="33331" y="89574"/>
                  </a:cubicBezTo>
                  <a:cubicBezTo>
                    <a:pt x="37085" y="92665"/>
                    <a:pt x="41500" y="94872"/>
                    <a:pt x="46578" y="96418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0B1473B-574D-FE25-E989-65D306F6B042}"/>
                </a:ext>
              </a:extLst>
            </p:cNvPr>
            <p:cNvSpPr/>
            <p:nvPr/>
          </p:nvSpPr>
          <p:spPr>
            <a:xfrm>
              <a:off x="9524660" y="1286539"/>
              <a:ext cx="102148" cy="134897"/>
            </a:xfrm>
            <a:custGeom>
              <a:avLst/>
              <a:gdLst>
                <a:gd name="connsiteX0" fmla="*/ 34663 w 102148"/>
                <a:gd name="connsiteY0" fmla="*/ 71092 h 134897"/>
                <a:gd name="connsiteX1" fmla="*/ 19539 w 102148"/>
                <a:gd name="connsiteY1" fmla="*/ 112047 h 134897"/>
                <a:gd name="connsiteX2" fmla="*/ 0 w 102148"/>
                <a:gd name="connsiteY2" fmla="*/ 104871 h 134897"/>
                <a:gd name="connsiteX3" fmla="*/ 38637 w 102148"/>
                <a:gd name="connsiteY3" fmla="*/ 0 h 134897"/>
                <a:gd name="connsiteX4" fmla="*/ 70650 w 102148"/>
                <a:gd name="connsiteY4" fmla="*/ 11812 h 134897"/>
                <a:gd name="connsiteX5" fmla="*/ 88202 w 102148"/>
                <a:gd name="connsiteY5" fmla="*/ 20754 h 134897"/>
                <a:gd name="connsiteX6" fmla="*/ 98469 w 102148"/>
                <a:gd name="connsiteY6" fmla="*/ 31572 h 134897"/>
                <a:gd name="connsiteX7" fmla="*/ 102112 w 102148"/>
                <a:gd name="connsiteY7" fmla="*/ 43715 h 134897"/>
                <a:gd name="connsiteX8" fmla="*/ 99904 w 102148"/>
                <a:gd name="connsiteY8" fmla="*/ 56741 h 134897"/>
                <a:gd name="connsiteX9" fmla="*/ 94715 w 102148"/>
                <a:gd name="connsiteY9" fmla="*/ 66124 h 134897"/>
                <a:gd name="connsiteX10" fmla="*/ 87098 w 102148"/>
                <a:gd name="connsiteY10" fmla="*/ 73079 h 134897"/>
                <a:gd name="connsiteX11" fmla="*/ 77384 w 102148"/>
                <a:gd name="connsiteY11" fmla="*/ 77163 h 134897"/>
                <a:gd name="connsiteX12" fmla="*/ 65903 w 102148"/>
                <a:gd name="connsiteY12" fmla="*/ 78157 h 134897"/>
                <a:gd name="connsiteX13" fmla="*/ 70098 w 102148"/>
                <a:gd name="connsiteY13" fmla="*/ 86547 h 134897"/>
                <a:gd name="connsiteX14" fmla="*/ 82131 w 102148"/>
                <a:gd name="connsiteY14" fmla="*/ 134898 h 134897"/>
                <a:gd name="connsiteX15" fmla="*/ 64579 w 102148"/>
                <a:gd name="connsiteY15" fmla="*/ 128495 h 134897"/>
                <a:gd name="connsiteX16" fmla="*/ 60605 w 102148"/>
                <a:gd name="connsiteY16" fmla="*/ 125846 h 134897"/>
                <a:gd name="connsiteX17" fmla="*/ 58618 w 102148"/>
                <a:gd name="connsiteY17" fmla="*/ 121872 h 134897"/>
                <a:gd name="connsiteX18" fmla="*/ 48903 w 102148"/>
                <a:gd name="connsiteY18" fmla="*/ 80144 h 134897"/>
                <a:gd name="connsiteX19" fmla="*/ 47137 w 102148"/>
                <a:gd name="connsiteY19" fmla="*/ 76501 h 134897"/>
                <a:gd name="connsiteX20" fmla="*/ 43052 w 102148"/>
                <a:gd name="connsiteY20" fmla="*/ 74072 h 134897"/>
                <a:gd name="connsiteX21" fmla="*/ 34663 w 102148"/>
                <a:gd name="connsiteY21" fmla="*/ 70981 h 134897"/>
                <a:gd name="connsiteX22" fmla="*/ 39851 w 102148"/>
                <a:gd name="connsiteY22" fmla="*/ 57072 h 134897"/>
                <a:gd name="connsiteX23" fmla="*/ 51994 w 102148"/>
                <a:gd name="connsiteY23" fmla="*/ 61598 h 134897"/>
                <a:gd name="connsiteX24" fmla="*/ 62150 w 102148"/>
                <a:gd name="connsiteY24" fmla="*/ 63806 h 134897"/>
                <a:gd name="connsiteX25" fmla="*/ 70319 w 102148"/>
                <a:gd name="connsiteY25" fmla="*/ 62481 h 134897"/>
                <a:gd name="connsiteX26" fmla="*/ 76390 w 102148"/>
                <a:gd name="connsiteY26" fmla="*/ 58176 h 134897"/>
                <a:gd name="connsiteX27" fmla="*/ 80365 w 102148"/>
                <a:gd name="connsiteY27" fmla="*/ 51332 h 134897"/>
                <a:gd name="connsiteX28" fmla="*/ 79592 w 102148"/>
                <a:gd name="connsiteY28" fmla="*/ 37091 h 134897"/>
                <a:gd name="connsiteX29" fmla="*/ 65131 w 102148"/>
                <a:gd name="connsiteY29" fmla="*/ 26935 h 134897"/>
                <a:gd name="connsiteX30" fmla="*/ 52656 w 102148"/>
                <a:gd name="connsiteY30" fmla="*/ 22299 h 134897"/>
                <a:gd name="connsiteX31" fmla="*/ 39851 w 102148"/>
                <a:gd name="connsiteY31" fmla="*/ 57072 h 1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148" h="134897">
                  <a:moveTo>
                    <a:pt x="34663" y="71092"/>
                  </a:moveTo>
                  <a:lnTo>
                    <a:pt x="19539" y="112047"/>
                  </a:lnTo>
                  <a:lnTo>
                    <a:pt x="0" y="104871"/>
                  </a:lnTo>
                  <a:lnTo>
                    <a:pt x="38637" y="0"/>
                  </a:lnTo>
                  <a:lnTo>
                    <a:pt x="70650" y="11812"/>
                  </a:lnTo>
                  <a:cubicBezTo>
                    <a:pt x="77826" y="14461"/>
                    <a:pt x="83676" y="17442"/>
                    <a:pt x="88202" y="20754"/>
                  </a:cubicBezTo>
                  <a:cubicBezTo>
                    <a:pt x="92728" y="24065"/>
                    <a:pt x="96150" y="27708"/>
                    <a:pt x="98469" y="31572"/>
                  </a:cubicBezTo>
                  <a:cubicBezTo>
                    <a:pt x="100787" y="35436"/>
                    <a:pt x="102001" y="39520"/>
                    <a:pt x="102112" y="43715"/>
                  </a:cubicBezTo>
                  <a:cubicBezTo>
                    <a:pt x="102332" y="48020"/>
                    <a:pt x="101560" y="52325"/>
                    <a:pt x="99904" y="56741"/>
                  </a:cubicBezTo>
                  <a:cubicBezTo>
                    <a:pt x="98579" y="60273"/>
                    <a:pt x="96813" y="63364"/>
                    <a:pt x="94715" y="66124"/>
                  </a:cubicBezTo>
                  <a:cubicBezTo>
                    <a:pt x="92508" y="68884"/>
                    <a:pt x="89969" y="71202"/>
                    <a:pt x="87098" y="73079"/>
                  </a:cubicBezTo>
                  <a:cubicBezTo>
                    <a:pt x="84228" y="74955"/>
                    <a:pt x="80916" y="76280"/>
                    <a:pt x="77384" y="77163"/>
                  </a:cubicBezTo>
                  <a:cubicBezTo>
                    <a:pt x="73852" y="78046"/>
                    <a:pt x="69988" y="78378"/>
                    <a:pt x="65903" y="78157"/>
                  </a:cubicBezTo>
                  <a:cubicBezTo>
                    <a:pt x="67890" y="80475"/>
                    <a:pt x="69215" y="83235"/>
                    <a:pt x="70098" y="86547"/>
                  </a:cubicBezTo>
                  <a:lnTo>
                    <a:pt x="82131" y="134898"/>
                  </a:lnTo>
                  <a:lnTo>
                    <a:pt x="64579" y="128495"/>
                  </a:lnTo>
                  <a:cubicBezTo>
                    <a:pt x="62923" y="127833"/>
                    <a:pt x="61598" y="127060"/>
                    <a:pt x="60605" y="125846"/>
                  </a:cubicBezTo>
                  <a:cubicBezTo>
                    <a:pt x="59611" y="124742"/>
                    <a:pt x="59059" y="123417"/>
                    <a:pt x="58618" y="121872"/>
                  </a:cubicBezTo>
                  <a:lnTo>
                    <a:pt x="48903" y="80144"/>
                  </a:lnTo>
                  <a:cubicBezTo>
                    <a:pt x="48572" y="78598"/>
                    <a:pt x="47910" y="77384"/>
                    <a:pt x="47137" y="76501"/>
                  </a:cubicBezTo>
                  <a:cubicBezTo>
                    <a:pt x="46364" y="75618"/>
                    <a:pt x="44929" y="74845"/>
                    <a:pt x="43052" y="74072"/>
                  </a:cubicBezTo>
                  <a:lnTo>
                    <a:pt x="34663" y="70981"/>
                  </a:lnTo>
                  <a:close/>
                  <a:moveTo>
                    <a:pt x="39851" y="57072"/>
                  </a:moveTo>
                  <a:lnTo>
                    <a:pt x="51994" y="61598"/>
                  </a:lnTo>
                  <a:cubicBezTo>
                    <a:pt x="55637" y="62923"/>
                    <a:pt x="59059" y="63696"/>
                    <a:pt x="62150" y="63806"/>
                  </a:cubicBezTo>
                  <a:cubicBezTo>
                    <a:pt x="65241" y="63806"/>
                    <a:pt x="67890" y="63475"/>
                    <a:pt x="70319" y="62481"/>
                  </a:cubicBezTo>
                  <a:cubicBezTo>
                    <a:pt x="72748" y="61488"/>
                    <a:pt x="74735" y="60053"/>
                    <a:pt x="76390" y="58176"/>
                  </a:cubicBezTo>
                  <a:cubicBezTo>
                    <a:pt x="78047" y="56299"/>
                    <a:pt x="79371" y="53981"/>
                    <a:pt x="80365" y="51332"/>
                  </a:cubicBezTo>
                  <a:cubicBezTo>
                    <a:pt x="82352" y="46033"/>
                    <a:pt x="82020" y="41286"/>
                    <a:pt x="79592" y="37091"/>
                  </a:cubicBezTo>
                  <a:cubicBezTo>
                    <a:pt x="77163" y="32897"/>
                    <a:pt x="72306" y="29585"/>
                    <a:pt x="65131" y="26935"/>
                  </a:cubicBezTo>
                  <a:lnTo>
                    <a:pt x="52656" y="22299"/>
                  </a:lnTo>
                  <a:lnTo>
                    <a:pt x="39851" y="57072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6379D2B1-7D9C-A83C-6D36-8DBF57A57EA5}"/>
                </a:ext>
              </a:extLst>
            </p:cNvPr>
            <p:cNvSpPr/>
            <p:nvPr/>
          </p:nvSpPr>
          <p:spPr>
            <a:xfrm>
              <a:off x="9654091" y="1347468"/>
              <a:ext cx="114783" cy="115389"/>
            </a:xfrm>
            <a:custGeom>
              <a:avLst/>
              <a:gdLst>
                <a:gd name="connsiteX0" fmla="*/ 109123 w 114783"/>
                <a:gd name="connsiteY0" fmla="*/ 80482 h 115389"/>
                <a:gd name="connsiteX1" fmla="*/ 96208 w 114783"/>
                <a:gd name="connsiteY1" fmla="*/ 99690 h 115389"/>
                <a:gd name="connsiteX2" fmla="*/ 78435 w 114783"/>
                <a:gd name="connsiteY2" fmla="*/ 111612 h 115389"/>
                <a:gd name="connsiteX3" fmla="*/ 57240 w 114783"/>
                <a:gd name="connsiteY3" fmla="*/ 115365 h 115389"/>
                <a:gd name="connsiteX4" fmla="*/ 34389 w 114783"/>
                <a:gd name="connsiteY4" fmla="*/ 109956 h 115389"/>
                <a:gd name="connsiteX5" fmla="*/ 14960 w 114783"/>
                <a:gd name="connsiteY5" fmla="*/ 96709 h 115389"/>
                <a:gd name="connsiteX6" fmla="*/ 3369 w 114783"/>
                <a:gd name="connsiteY6" fmla="*/ 78605 h 115389"/>
                <a:gd name="connsiteX7" fmla="*/ 57 w 114783"/>
                <a:gd name="connsiteY7" fmla="*/ 57410 h 115389"/>
                <a:gd name="connsiteX8" fmla="*/ 5466 w 114783"/>
                <a:gd name="connsiteY8" fmla="*/ 34890 h 115389"/>
                <a:gd name="connsiteX9" fmla="*/ 18382 w 114783"/>
                <a:gd name="connsiteY9" fmla="*/ 15682 h 115389"/>
                <a:gd name="connsiteX10" fmla="*/ 36266 w 114783"/>
                <a:gd name="connsiteY10" fmla="*/ 3760 h 115389"/>
                <a:gd name="connsiteX11" fmla="*/ 57460 w 114783"/>
                <a:gd name="connsiteY11" fmla="*/ 7 h 115389"/>
                <a:gd name="connsiteX12" fmla="*/ 80422 w 114783"/>
                <a:gd name="connsiteY12" fmla="*/ 5416 h 115389"/>
                <a:gd name="connsiteX13" fmla="*/ 99851 w 114783"/>
                <a:gd name="connsiteY13" fmla="*/ 18663 h 115389"/>
                <a:gd name="connsiteX14" fmla="*/ 111442 w 114783"/>
                <a:gd name="connsiteY14" fmla="*/ 36767 h 115389"/>
                <a:gd name="connsiteX15" fmla="*/ 114753 w 114783"/>
                <a:gd name="connsiteY15" fmla="*/ 57962 h 115389"/>
                <a:gd name="connsiteX16" fmla="*/ 109344 w 114783"/>
                <a:gd name="connsiteY16" fmla="*/ 80482 h 115389"/>
                <a:gd name="connsiteX17" fmla="*/ 89584 w 114783"/>
                <a:gd name="connsiteY17" fmla="*/ 71871 h 115389"/>
                <a:gd name="connsiteX18" fmla="*/ 94000 w 114783"/>
                <a:gd name="connsiteY18" fmla="*/ 55754 h 115389"/>
                <a:gd name="connsiteX19" fmla="*/ 92565 w 114783"/>
                <a:gd name="connsiteY19" fmla="*/ 41624 h 115389"/>
                <a:gd name="connsiteX20" fmla="*/ 85500 w 114783"/>
                <a:gd name="connsiteY20" fmla="*/ 30033 h 115389"/>
                <a:gd name="connsiteX21" fmla="*/ 73136 w 114783"/>
                <a:gd name="connsiteY21" fmla="*/ 21644 h 115389"/>
                <a:gd name="connsiteX22" fmla="*/ 58564 w 114783"/>
                <a:gd name="connsiteY22" fmla="*/ 18221 h 115389"/>
                <a:gd name="connsiteX23" fmla="*/ 45207 w 114783"/>
                <a:gd name="connsiteY23" fmla="*/ 20871 h 115389"/>
                <a:gd name="connsiteX24" fmla="*/ 33726 w 114783"/>
                <a:gd name="connsiteY24" fmla="*/ 29371 h 115389"/>
                <a:gd name="connsiteX25" fmla="*/ 24785 w 114783"/>
                <a:gd name="connsiteY25" fmla="*/ 43501 h 115389"/>
                <a:gd name="connsiteX26" fmla="*/ 20369 w 114783"/>
                <a:gd name="connsiteY26" fmla="*/ 59618 h 115389"/>
                <a:gd name="connsiteX27" fmla="*/ 21915 w 114783"/>
                <a:gd name="connsiteY27" fmla="*/ 73748 h 115389"/>
                <a:gd name="connsiteX28" fmla="*/ 28980 w 114783"/>
                <a:gd name="connsiteY28" fmla="*/ 85339 h 115389"/>
                <a:gd name="connsiteX29" fmla="*/ 41454 w 114783"/>
                <a:gd name="connsiteY29" fmla="*/ 93729 h 115389"/>
                <a:gd name="connsiteX30" fmla="*/ 56025 w 114783"/>
                <a:gd name="connsiteY30" fmla="*/ 97151 h 115389"/>
                <a:gd name="connsiteX31" fmla="*/ 69272 w 114783"/>
                <a:gd name="connsiteY31" fmla="*/ 94502 h 115389"/>
                <a:gd name="connsiteX32" fmla="*/ 80643 w 114783"/>
                <a:gd name="connsiteY32" fmla="*/ 86001 h 115389"/>
                <a:gd name="connsiteX33" fmla="*/ 89474 w 114783"/>
                <a:gd name="connsiteY33" fmla="*/ 71871 h 115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4783" h="115389">
                  <a:moveTo>
                    <a:pt x="109123" y="80482"/>
                  </a:moveTo>
                  <a:cubicBezTo>
                    <a:pt x="105812" y="87988"/>
                    <a:pt x="101506" y="94391"/>
                    <a:pt x="96208" y="99690"/>
                  </a:cubicBezTo>
                  <a:cubicBezTo>
                    <a:pt x="90909" y="104989"/>
                    <a:pt x="84948" y="108963"/>
                    <a:pt x="78435" y="111612"/>
                  </a:cubicBezTo>
                  <a:cubicBezTo>
                    <a:pt x="71811" y="114262"/>
                    <a:pt x="64857" y="115586"/>
                    <a:pt x="57240" y="115365"/>
                  </a:cubicBezTo>
                  <a:cubicBezTo>
                    <a:pt x="49733" y="115145"/>
                    <a:pt x="42116" y="113378"/>
                    <a:pt x="34389" y="109956"/>
                  </a:cubicBezTo>
                  <a:cubicBezTo>
                    <a:pt x="26661" y="106534"/>
                    <a:pt x="20148" y="102119"/>
                    <a:pt x="14960" y="96709"/>
                  </a:cubicBezTo>
                  <a:cubicBezTo>
                    <a:pt x="9771" y="91300"/>
                    <a:pt x="5798" y="85229"/>
                    <a:pt x="3369" y="78605"/>
                  </a:cubicBezTo>
                  <a:cubicBezTo>
                    <a:pt x="830" y="71982"/>
                    <a:pt x="-274" y="64806"/>
                    <a:pt x="57" y="57410"/>
                  </a:cubicBezTo>
                  <a:cubicBezTo>
                    <a:pt x="388" y="49904"/>
                    <a:pt x="2154" y="42397"/>
                    <a:pt x="5466" y="34890"/>
                  </a:cubicBezTo>
                  <a:cubicBezTo>
                    <a:pt x="8778" y="27384"/>
                    <a:pt x="13083" y="20981"/>
                    <a:pt x="18382" y="15682"/>
                  </a:cubicBezTo>
                  <a:cubicBezTo>
                    <a:pt x="23681" y="10384"/>
                    <a:pt x="29642" y="6410"/>
                    <a:pt x="36266" y="3760"/>
                  </a:cubicBezTo>
                  <a:cubicBezTo>
                    <a:pt x="42889" y="1111"/>
                    <a:pt x="49954" y="-104"/>
                    <a:pt x="57460" y="7"/>
                  </a:cubicBezTo>
                  <a:cubicBezTo>
                    <a:pt x="64967" y="228"/>
                    <a:pt x="72694" y="1994"/>
                    <a:pt x="80422" y="5416"/>
                  </a:cubicBezTo>
                  <a:cubicBezTo>
                    <a:pt x="88149" y="8838"/>
                    <a:pt x="94662" y="13254"/>
                    <a:pt x="99851" y="18663"/>
                  </a:cubicBezTo>
                  <a:cubicBezTo>
                    <a:pt x="105039" y="24072"/>
                    <a:pt x="108903" y="30144"/>
                    <a:pt x="111442" y="36767"/>
                  </a:cubicBezTo>
                  <a:cubicBezTo>
                    <a:pt x="113981" y="43391"/>
                    <a:pt x="114974" y="50456"/>
                    <a:pt x="114753" y="57962"/>
                  </a:cubicBezTo>
                  <a:cubicBezTo>
                    <a:pt x="114422" y="65469"/>
                    <a:pt x="112656" y="72975"/>
                    <a:pt x="109344" y="80482"/>
                  </a:cubicBezTo>
                  <a:close/>
                  <a:moveTo>
                    <a:pt x="89584" y="71871"/>
                  </a:moveTo>
                  <a:cubicBezTo>
                    <a:pt x="92013" y="66241"/>
                    <a:pt x="93559" y="60943"/>
                    <a:pt x="94000" y="55754"/>
                  </a:cubicBezTo>
                  <a:cubicBezTo>
                    <a:pt x="94441" y="50566"/>
                    <a:pt x="94000" y="45930"/>
                    <a:pt x="92565" y="41624"/>
                  </a:cubicBezTo>
                  <a:cubicBezTo>
                    <a:pt x="91130" y="37319"/>
                    <a:pt x="88811" y="33455"/>
                    <a:pt x="85500" y="30033"/>
                  </a:cubicBezTo>
                  <a:cubicBezTo>
                    <a:pt x="82188" y="26611"/>
                    <a:pt x="78104" y="23851"/>
                    <a:pt x="73136" y="21644"/>
                  </a:cubicBezTo>
                  <a:cubicBezTo>
                    <a:pt x="68168" y="19436"/>
                    <a:pt x="63311" y="18332"/>
                    <a:pt x="58564" y="18221"/>
                  </a:cubicBezTo>
                  <a:cubicBezTo>
                    <a:pt x="53818" y="18221"/>
                    <a:pt x="49402" y="18994"/>
                    <a:pt x="45207" y="20871"/>
                  </a:cubicBezTo>
                  <a:cubicBezTo>
                    <a:pt x="41012" y="22747"/>
                    <a:pt x="37149" y="25618"/>
                    <a:pt x="33726" y="29371"/>
                  </a:cubicBezTo>
                  <a:cubicBezTo>
                    <a:pt x="30304" y="33124"/>
                    <a:pt x="27324" y="37871"/>
                    <a:pt x="24785" y="43501"/>
                  </a:cubicBezTo>
                  <a:cubicBezTo>
                    <a:pt x="22356" y="49131"/>
                    <a:pt x="20921" y="54430"/>
                    <a:pt x="20369" y="59618"/>
                  </a:cubicBezTo>
                  <a:cubicBezTo>
                    <a:pt x="19928" y="64696"/>
                    <a:pt x="20369" y="69443"/>
                    <a:pt x="21915" y="73748"/>
                  </a:cubicBezTo>
                  <a:cubicBezTo>
                    <a:pt x="23350" y="78053"/>
                    <a:pt x="25778" y="81917"/>
                    <a:pt x="28980" y="85339"/>
                  </a:cubicBezTo>
                  <a:cubicBezTo>
                    <a:pt x="32291" y="88761"/>
                    <a:pt x="36376" y="91521"/>
                    <a:pt x="41454" y="93729"/>
                  </a:cubicBezTo>
                  <a:cubicBezTo>
                    <a:pt x="46421" y="95937"/>
                    <a:pt x="51279" y="97041"/>
                    <a:pt x="56025" y="97151"/>
                  </a:cubicBezTo>
                  <a:cubicBezTo>
                    <a:pt x="60772" y="97151"/>
                    <a:pt x="65188" y="96378"/>
                    <a:pt x="69272" y="94502"/>
                  </a:cubicBezTo>
                  <a:cubicBezTo>
                    <a:pt x="73357" y="92625"/>
                    <a:pt x="77221" y="89755"/>
                    <a:pt x="80643" y="86001"/>
                  </a:cubicBezTo>
                  <a:cubicBezTo>
                    <a:pt x="84065" y="82248"/>
                    <a:pt x="87045" y="77501"/>
                    <a:pt x="89474" y="71871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A67B5F5-506D-78F0-A42B-AD388543CD52}"/>
                </a:ext>
              </a:extLst>
            </p:cNvPr>
            <p:cNvSpPr/>
            <p:nvPr/>
          </p:nvSpPr>
          <p:spPr>
            <a:xfrm>
              <a:off x="9795043" y="1399249"/>
              <a:ext cx="118965" cy="127753"/>
            </a:xfrm>
            <a:custGeom>
              <a:avLst/>
              <a:gdLst>
                <a:gd name="connsiteX0" fmla="*/ 34185 w 118965"/>
                <a:gd name="connsiteY0" fmla="*/ 105644 h 127753"/>
                <a:gd name="connsiteX1" fmla="*/ 44673 w 118965"/>
                <a:gd name="connsiteY1" fmla="*/ 108845 h 127753"/>
                <a:gd name="connsiteX2" fmla="*/ 54387 w 118965"/>
                <a:gd name="connsiteY2" fmla="*/ 107521 h 127753"/>
                <a:gd name="connsiteX3" fmla="*/ 62887 w 118965"/>
                <a:gd name="connsiteY3" fmla="*/ 102001 h 127753"/>
                <a:gd name="connsiteX4" fmla="*/ 69731 w 118965"/>
                <a:gd name="connsiteY4" fmla="*/ 92508 h 127753"/>
                <a:gd name="connsiteX5" fmla="*/ 100530 w 118965"/>
                <a:gd name="connsiteY5" fmla="*/ 33117 h 127753"/>
                <a:gd name="connsiteX6" fmla="*/ 118965 w 118965"/>
                <a:gd name="connsiteY6" fmla="*/ 42721 h 127753"/>
                <a:gd name="connsiteX7" fmla="*/ 88167 w 118965"/>
                <a:gd name="connsiteY7" fmla="*/ 102112 h 127753"/>
                <a:gd name="connsiteX8" fmla="*/ 76796 w 118965"/>
                <a:gd name="connsiteY8" fmla="*/ 117014 h 127753"/>
                <a:gd name="connsiteX9" fmla="*/ 61893 w 118965"/>
                <a:gd name="connsiteY9" fmla="*/ 125735 h 127753"/>
                <a:gd name="connsiteX10" fmla="*/ 44562 w 118965"/>
                <a:gd name="connsiteY10" fmla="*/ 127502 h 127753"/>
                <a:gd name="connsiteX11" fmla="*/ 25795 w 118965"/>
                <a:gd name="connsiteY11" fmla="*/ 121651 h 127753"/>
                <a:gd name="connsiteX12" fmla="*/ 10230 w 118965"/>
                <a:gd name="connsiteY12" fmla="*/ 109729 h 127753"/>
                <a:gd name="connsiteX13" fmla="*/ 1730 w 118965"/>
                <a:gd name="connsiteY13" fmla="*/ 94495 h 127753"/>
                <a:gd name="connsiteX14" fmla="*/ 295 w 118965"/>
                <a:gd name="connsiteY14" fmla="*/ 77274 h 127753"/>
                <a:gd name="connsiteX15" fmla="*/ 5925 w 118965"/>
                <a:gd name="connsiteY15" fmla="*/ 59390 h 127753"/>
                <a:gd name="connsiteX16" fmla="*/ 36724 w 118965"/>
                <a:gd name="connsiteY16" fmla="*/ 0 h 127753"/>
                <a:gd name="connsiteX17" fmla="*/ 55159 w 118965"/>
                <a:gd name="connsiteY17" fmla="*/ 9604 h 127753"/>
                <a:gd name="connsiteX18" fmla="*/ 24361 w 118965"/>
                <a:gd name="connsiteY18" fmla="*/ 68994 h 127753"/>
                <a:gd name="connsiteX19" fmla="*/ 20607 w 118965"/>
                <a:gd name="connsiteY19" fmla="*/ 80033 h 127753"/>
                <a:gd name="connsiteX20" fmla="*/ 20938 w 118965"/>
                <a:gd name="connsiteY20" fmla="*/ 90189 h 127753"/>
                <a:gd name="connsiteX21" fmla="*/ 25464 w 118965"/>
                <a:gd name="connsiteY21" fmla="*/ 98910 h 127753"/>
                <a:gd name="connsiteX22" fmla="*/ 34075 w 118965"/>
                <a:gd name="connsiteY22" fmla="*/ 105644 h 12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965" h="127753">
                  <a:moveTo>
                    <a:pt x="34185" y="105644"/>
                  </a:moveTo>
                  <a:cubicBezTo>
                    <a:pt x="37718" y="107521"/>
                    <a:pt x="41250" y="108514"/>
                    <a:pt x="44673" y="108845"/>
                  </a:cubicBezTo>
                  <a:cubicBezTo>
                    <a:pt x="48095" y="109177"/>
                    <a:pt x="51296" y="108625"/>
                    <a:pt x="54387" y="107521"/>
                  </a:cubicBezTo>
                  <a:cubicBezTo>
                    <a:pt x="57478" y="106417"/>
                    <a:pt x="60238" y="104540"/>
                    <a:pt x="62887" y="102001"/>
                  </a:cubicBezTo>
                  <a:cubicBezTo>
                    <a:pt x="65536" y="99462"/>
                    <a:pt x="67744" y="96261"/>
                    <a:pt x="69731" y="92508"/>
                  </a:cubicBezTo>
                  <a:lnTo>
                    <a:pt x="100530" y="33117"/>
                  </a:lnTo>
                  <a:lnTo>
                    <a:pt x="118965" y="42721"/>
                  </a:lnTo>
                  <a:lnTo>
                    <a:pt x="88167" y="102112"/>
                  </a:lnTo>
                  <a:cubicBezTo>
                    <a:pt x="85076" y="108073"/>
                    <a:pt x="81322" y="112930"/>
                    <a:pt x="76796" y="117014"/>
                  </a:cubicBezTo>
                  <a:cubicBezTo>
                    <a:pt x="72270" y="120989"/>
                    <a:pt x="67303" y="123969"/>
                    <a:pt x="61893" y="125735"/>
                  </a:cubicBezTo>
                  <a:cubicBezTo>
                    <a:pt x="56484" y="127502"/>
                    <a:pt x="50633" y="128164"/>
                    <a:pt x="44562" y="127502"/>
                  </a:cubicBezTo>
                  <a:cubicBezTo>
                    <a:pt x="38380" y="126950"/>
                    <a:pt x="32198" y="124963"/>
                    <a:pt x="25795" y="121651"/>
                  </a:cubicBezTo>
                  <a:cubicBezTo>
                    <a:pt x="19393" y="118339"/>
                    <a:pt x="14204" y="114365"/>
                    <a:pt x="10230" y="109729"/>
                  </a:cubicBezTo>
                  <a:cubicBezTo>
                    <a:pt x="6256" y="105092"/>
                    <a:pt x="3386" y="100014"/>
                    <a:pt x="1730" y="94495"/>
                  </a:cubicBezTo>
                  <a:cubicBezTo>
                    <a:pt x="74" y="88975"/>
                    <a:pt x="-367" y="83235"/>
                    <a:pt x="295" y="77274"/>
                  </a:cubicBezTo>
                  <a:cubicBezTo>
                    <a:pt x="957" y="71313"/>
                    <a:pt x="2834" y="65351"/>
                    <a:pt x="5925" y="59390"/>
                  </a:cubicBezTo>
                  <a:lnTo>
                    <a:pt x="36724" y="0"/>
                  </a:lnTo>
                  <a:lnTo>
                    <a:pt x="55159" y="9604"/>
                  </a:lnTo>
                  <a:lnTo>
                    <a:pt x="24361" y="68994"/>
                  </a:lnTo>
                  <a:cubicBezTo>
                    <a:pt x="22373" y="72748"/>
                    <a:pt x="21159" y="76501"/>
                    <a:pt x="20607" y="80033"/>
                  </a:cubicBezTo>
                  <a:cubicBezTo>
                    <a:pt x="20055" y="83676"/>
                    <a:pt x="20166" y="86988"/>
                    <a:pt x="20938" y="90189"/>
                  </a:cubicBezTo>
                  <a:cubicBezTo>
                    <a:pt x="21711" y="93391"/>
                    <a:pt x="23257" y="96261"/>
                    <a:pt x="25464" y="98910"/>
                  </a:cubicBezTo>
                  <a:cubicBezTo>
                    <a:pt x="27672" y="101560"/>
                    <a:pt x="30542" y="103768"/>
                    <a:pt x="34075" y="105644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1B6BC65-8C43-B9C0-3255-310C25613D92}"/>
                </a:ext>
              </a:extLst>
            </p:cNvPr>
            <p:cNvSpPr/>
            <p:nvPr/>
          </p:nvSpPr>
          <p:spPr>
            <a:xfrm>
              <a:off x="9906723" y="1470230"/>
              <a:ext cx="138430" cy="144170"/>
            </a:xfrm>
            <a:custGeom>
              <a:avLst/>
              <a:gdLst>
                <a:gd name="connsiteX0" fmla="*/ 68994 w 138430"/>
                <a:gd name="connsiteY0" fmla="*/ 6734 h 144170"/>
                <a:gd name="connsiteX1" fmla="*/ 70209 w 138430"/>
                <a:gd name="connsiteY1" fmla="*/ 7948 h 144170"/>
                <a:gd name="connsiteX2" fmla="*/ 70871 w 138430"/>
                <a:gd name="connsiteY2" fmla="*/ 9494 h 144170"/>
                <a:gd name="connsiteX3" fmla="*/ 71313 w 138430"/>
                <a:gd name="connsiteY3" fmla="*/ 11812 h 144170"/>
                <a:gd name="connsiteX4" fmla="*/ 83014 w 138430"/>
                <a:gd name="connsiteY4" fmla="*/ 106086 h 144170"/>
                <a:gd name="connsiteX5" fmla="*/ 85332 w 138430"/>
                <a:gd name="connsiteY5" fmla="*/ 101339 h 144170"/>
                <a:gd name="connsiteX6" fmla="*/ 87761 w 138430"/>
                <a:gd name="connsiteY6" fmla="*/ 97144 h 144170"/>
                <a:gd name="connsiteX7" fmla="*/ 122755 w 138430"/>
                <a:gd name="connsiteY7" fmla="*/ 38968 h 144170"/>
                <a:gd name="connsiteX8" fmla="*/ 138430 w 138430"/>
                <a:gd name="connsiteY8" fmla="*/ 48462 h 144170"/>
                <a:gd name="connsiteX9" fmla="*/ 80806 w 138430"/>
                <a:gd name="connsiteY9" fmla="*/ 144171 h 144170"/>
                <a:gd name="connsiteX10" fmla="*/ 71644 w 138430"/>
                <a:gd name="connsiteY10" fmla="*/ 138651 h 144170"/>
                <a:gd name="connsiteX11" fmla="*/ 68553 w 138430"/>
                <a:gd name="connsiteY11" fmla="*/ 135891 h 144170"/>
                <a:gd name="connsiteX12" fmla="*/ 67228 w 138430"/>
                <a:gd name="connsiteY12" fmla="*/ 131917 h 144170"/>
                <a:gd name="connsiteX13" fmla="*/ 55527 w 138430"/>
                <a:gd name="connsiteY13" fmla="*/ 38085 h 144170"/>
                <a:gd name="connsiteX14" fmla="*/ 53319 w 138430"/>
                <a:gd name="connsiteY14" fmla="*/ 42501 h 144170"/>
                <a:gd name="connsiteX15" fmla="*/ 51111 w 138430"/>
                <a:gd name="connsiteY15" fmla="*/ 46364 h 144170"/>
                <a:gd name="connsiteX16" fmla="*/ 15676 w 138430"/>
                <a:gd name="connsiteY16" fmla="*/ 105203 h 144170"/>
                <a:gd name="connsiteX17" fmla="*/ 0 w 138430"/>
                <a:gd name="connsiteY17" fmla="*/ 95709 h 144170"/>
                <a:gd name="connsiteX18" fmla="*/ 57624 w 138430"/>
                <a:gd name="connsiteY18" fmla="*/ 0 h 144170"/>
                <a:gd name="connsiteX19" fmla="*/ 67007 w 138430"/>
                <a:gd name="connsiteY19" fmla="*/ 5630 h 144170"/>
                <a:gd name="connsiteX20" fmla="*/ 68884 w 138430"/>
                <a:gd name="connsiteY20" fmla="*/ 6955 h 144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8430" h="144170">
                  <a:moveTo>
                    <a:pt x="68994" y="6734"/>
                  </a:moveTo>
                  <a:cubicBezTo>
                    <a:pt x="68994" y="6734"/>
                    <a:pt x="69878" y="7507"/>
                    <a:pt x="70209" y="7948"/>
                  </a:cubicBezTo>
                  <a:cubicBezTo>
                    <a:pt x="70540" y="8390"/>
                    <a:pt x="70761" y="8942"/>
                    <a:pt x="70871" y="9494"/>
                  </a:cubicBezTo>
                  <a:cubicBezTo>
                    <a:pt x="71092" y="10156"/>
                    <a:pt x="71202" y="10818"/>
                    <a:pt x="71313" y="11812"/>
                  </a:cubicBezTo>
                  <a:lnTo>
                    <a:pt x="83014" y="106086"/>
                  </a:lnTo>
                  <a:cubicBezTo>
                    <a:pt x="83787" y="104430"/>
                    <a:pt x="84560" y="102884"/>
                    <a:pt x="85332" y="101339"/>
                  </a:cubicBezTo>
                  <a:cubicBezTo>
                    <a:pt x="86215" y="99793"/>
                    <a:pt x="86988" y="98469"/>
                    <a:pt x="87761" y="97144"/>
                  </a:cubicBezTo>
                  <a:lnTo>
                    <a:pt x="122755" y="38968"/>
                  </a:lnTo>
                  <a:lnTo>
                    <a:pt x="138430" y="48462"/>
                  </a:lnTo>
                  <a:lnTo>
                    <a:pt x="80806" y="144171"/>
                  </a:lnTo>
                  <a:lnTo>
                    <a:pt x="71644" y="138651"/>
                  </a:lnTo>
                  <a:cubicBezTo>
                    <a:pt x="70209" y="137768"/>
                    <a:pt x="69215" y="136885"/>
                    <a:pt x="68553" y="135891"/>
                  </a:cubicBezTo>
                  <a:cubicBezTo>
                    <a:pt x="67891" y="134898"/>
                    <a:pt x="67449" y="133573"/>
                    <a:pt x="67228" y="131917"/>
                  </a:cubicBezTo>
                  <a:lnTo>
                    <a:pt x="55527" y="38085"/>
                  </a:lnTo>
                  <a:cubicBezTo>
                    <a:pt x="54864" y="39630"/>
                    <a:pt x="54092" y="41065"/>
                    <a:pt x="53319" y="42501"/>
                  </a:cubicBezTo>
                  <a:cubicBezTo>
                    <a:pt x="52546" y="43936"/>
                    <a:pt x="51773" y="45260"/>
                    <a:pt x="51111" y="46364"/>
                  </a:cubicBezTo>
                  <a:lnTo>
                    <a:pt x="15676" y="105203"/>
                  </a:lnTo>
                  <a:lnTo>
                    <a:pt x="0" y="95709"/>
                  </a:lnTo>
                  <a:lnTo>
                    <a:pt x="57624" y="0"/>
                  </a:lnTo>
                  <a:lnTo>
                    <a:pt x="67007" y="5630"/>
                  </a:lnTo>
                  <a:cubicBezTo>
                    <a:pt x="67780" y="6072"/>
                    <a:pt x="68443" y="6513"/>
                    <a:pt x="68884" y="6955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E391651-4537-971F-ACF8-AD4F82A42417}"/>
                </a:ext>
              </a:extLst>
            </p:cNvPr>
            <p:cNvSpPr/>
            <p:nvPr/>
          </p:nvSpPr>
          <p:spPr>
            <a:xfrm>
              <a:off x="10031134" y="1550484"/>
              <a:ext cx="124387" cy="127546"/>
            </a:xfrm>
            <a:custGeom>
              <a:avLst/>
              <a:gdLst>
                <a:gd name="connsiteX0" fmla="*/ 113371 w 124387"/>
                <a:gd name="connsiteY0" fmla="*/ 102553 h 127546"/>
                <a:gd name="connsiteX1" fmla="*/ 97144 w 124387"/>
                <a:gd name="connsiteY1" fmla="*/ 118781 h 127546"/>
                <a:gd name="connsiteX2" fmla="*/ 77605 w 124387"/>
                <a:gd name="connsiteY2" fmla="*/ 126729 h 127546"/>
                <a:gd name="connsiteX3" fmla="*/ 56410 w 124387"/>
                <a:gd name="connsiteY3" fmla="*/ 126067 h 127546"/>
                <a:gd name="connsiteX4" fmla="*/ 35104 w 124387"/>
                <a:gd name="connsiteY4" fmla="*/ 116242 h 127546"/>
                <a:gd name="connsiteX5" fmla="*/ 0 w 124387"/>
                <a:gd name="connsiteY5" fmla="*/ 91956 h 127546"/>
                <a:gd name="connsiteX6" fmla="*/ 63585 w 124387"/>
                <a:gd name="connsiteY6" fmla="*/ 0 h 127546"/>
                <a:gd name="connsiteX7" fmla="*/ 98690 w 124387"/>
                <a:gd name="connsiteY7" fmla="*/ 24286 h 127546"/>
                <a:gd name="connsiteX8" fmla="*/ 115358 w 124387"/>
                <a:gd name="connsiteY8" fmla="*/ 40845 h 127546"/>
                <a:gd name="connsiteX9" fmla="*/ 123528 w 124387"/>
                <a:gd name="connsiteY9" fmla="*/ 60494 h 127546"/>
                <a:gd name="connsiteX10" fmla="*/ 122975 w 124387"/>
                <a:gd name="connsiteY10" fmla="*/ 81579 h 127546"/>
                <a:gd name="connsiteX11" fmla="*/ 113482 w 124387"/>
                <a:gd name="connsiteY11" fmla="*/ 102443 h 127546"/>
                <a:gd name="connsiteX12" fmla="*/ 95930 w 124387"/>
                <a:gd name="connsiteY12" fmla="*/ 90521 h 127546"/>
                <a:gd name="connsiteX13" fmla="*/ 103326 w 124387"/>
                <a:gd name="connsiteY13" fmla="*/ 75507 h 127546"/>
                <a:gd name="connsiteX14" fmla="*/ 104540 w 124387"/>
                <a:gd name="connsiteY14" fmla="*/ 61377 h 127546"/>
                <a:gd name="connsiteX15" fmla="*/ 99793 w 124387"/>
                <a:gd name="connsiteY15" fmla="*/ 48682 h 127546"/>
                <a:gd name="connsiteX16" fmla="*/ 89196 w 124387"/>
                <a:gd name="connsiteY16" fmla="*/ 38085 h 127546"/>
                <a:gd name="connsiteX17" fmla="*/ 71312 w 124387"/>
                <a:gd name="connsiteY17" fmla="*/ 25721 h 127546"/>
                <a:gd name="connsiteX18" fmla="*/ 26604 w 124387"/>
                <a:gd name="connsiteY18" fmla="*/ 90410 h 127546"/>
                <a:gd name="connsiteX19" fmla="*/ 44488 w 124387"/>
                <a:gd name="connsiteY19" fmla="*/ 102774 h 127546"/>
                <a:gd name="connsiteX20" fmla="*/ 58176 w 124387"/>
                <a:gd name="connsiteY20" fmla="*/ 108956 h 127546"/>
                <a:gd name="connsiteX21" fmla="*/ 71754 w 124387"/>
                <a:gd name="connsiteY21" fmla="*/ 108956 h 127546"/>
                <a:gd name="connsiteX22" fmla="*/ 84560 w 124387"/>
                <a:gd name="connsiteY22" fmla="*/ 102774 h 127546"/>
                <a:gd name="connsiteX23" fmla="*/ 95930 w 124387"/>
                <a:gd name="connsiteY23" fmla="*/ 90631 h 12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4387" h="127546">
                  <a:moveTo>
                    <a:pt x="113371" y="102553"/>
                  </a:moveTo>
                  <a:cubicBezTo>
                    <a:pt x="108735" y="109287"/>
                    <a:pt x="103326" y="114696"/>
                    <a:pt x="97144" y="118781"/>
                  </a:cubicBezTo>
                  <a:cubicBezTo>
                    <a:pt x="90962" y="122865"/>
                    <a:pt x="84449" y="125515"/>
                    <a:pt x="77605" y="126729"/>
                  </a:cubicBezTo>
                  <a:cubicBezTo>
                    <a:pt x="70761" y="128054"/>
                    <a:pt x="63695" y="127722"/>
                    <a:pt x="56410" y="126067"/>
                  </a:cubicBezTo>
                  <a:cubicBezTo>
                    <a:pt x="49124" y="124411"/>
                    <a:pt x="42059" y="121099"/>
                    <a:pt x="35104" y="116242"/>
                  </a:cubicBezTo>
                  <a:lnTo>
                    <a:pt x="0" y="91956"/>
                  </a:lnTo>
                  <a:lnTo>
                    <a:pt x="63585" y="0"/>
                  </a:lnTo>
                  <a:lnTo>
                    <a:pt x="98690" y="24286"/>
                  </a:lnTo>
                  <a:cubicBezTo>
                    <a:pt x="105644" y="29143"/>
                    <a:pt x="111164" y="34552"/>
                    <a:pt x="115358" y="40845"/>
                  </a:cubicBezTo>
                  <a:cubicBezTo>
                    <a:pt x="119553" y="47027"/>
                    <a:pt x="122203" y="53650"/>
                    <a:pt x="123528" y="60494"/>
                  </a:cubicBezTo>
                  <a:cubicBezTo>
                    <a:pt x="124852" y="67339"/>
                    <a:pt x="124631" y="74404"/>
                    <a:pt x="122975" y="81579"/>
                  </a:cubicBezTo>
                  <a:cubicBezTo>
                    <a:pt x="121320" y="88754"/>
                    <a:pt x="118118" y="95709"/>
                    <a:pt x="113482" y="102443"/>
                  </a:cubicBezTo>
                  <a:close/>
                  <a:moveTo>
                    <a:pt x="95930" y="90521"/>
                  </a:moveTo>
                  <a:cubicBezTo>
                    <a:pt x="99462" y="85443"/>
                    <a:pt x="101891" y="80475"/>
                    <a:pt x="103326" y="75507"/>
                  </a:cubicBezTo>
                  <a:cubicBezTo>
                    <a:pt x="104761" y="70540"/>
                    <a:pt x="105203" y="65793"/>
                    <a:pt x="104540" y="61377"/>
                  </a:cubicBezTo>
                  <a:cubicBezTo>
                    <a:pt x="103988" y="56851"/>
                    <a:pt x="102443" y="52656"/>
                    <a:pt x="99793" y="48682"/>
                  </a:cubicBezTo>
                  <a:cubicBezTo>
                    <a:pt x="97254" y="44708"/>
                    <a:pt x="93722" y="41176"/>
                    <a:pt x="89196" y="38085"/>
                  </a:cubicBezTo>
                  <a:lnTo>
                    <a:pt x="71312" y="25721"/>
                  </a:lnTo>
                  <a:lnTo>
                    <a:pt x="26604" y="90410"/>
                  </a:lnTo>
                  <a:lnTo>
                    <a:pt x="44488" y="102774"/>
                  </a:lnTo>
                  <a:cubicBezTo>
                    <a:pt x="49014" y="105865"/>
                    <a:pt x="53540" y="107962"/>
                    <a:pt x="58176" y="108956"/>
                  </a:cubicBezTo>
                  <a:cubicBezTo>
                    <a:pt x="62813" y="109949"/>
                    <a:pt x="67339" y="109949"/>
                    <a:pt x="71754" y="108956"/>
                  </a:cubicBezTo>
                  <a:cubicBezTo>
                    <a:pt x="76170" y="107852"/>
                    <a:pt x="80475" y="105865"/>
                    <a:pt x="84560" y="102774"/>
                  </a:cubicBezTo>
                  <a:cubicBezTo>
                    <a:pt x="88644" y="99683"/>
                    <a:pt x="92508" y="95709"/>
                    <a:pt x="95930" y="90631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2" name="Graphic 4">
            <a:extLst>
              <a:ext uri="{FF2B5EF4-FFF2-40B4-BE49-F238E27FC236}">
                <a16:creationId xmlns:a16="http://schemas.microsoft.com/office/drawing/2014/main" id="{6D8B3AE4-3988-5470-206E-B36D41B52FAF}"/>
              </a:ext>
            </a:extLst>
          </p:cNvPr>
          <p:cNvGrpSpPr/>
          <p:nvPr/>
        </p:nvGrpSpPr>
        <p:grpSpPr>
          <a:xfrm>
            <a:off x="8071473" y="5686942"/>
            <a:ext cx="1400309" cy="217359"/>
            <a:chOff x="8071473" y="5602716"/>
            <a:chExt cx="1400309" cy="217359"/>
          </a:xfrm>
          <a:solidFill>
            <a:srgbClr val="EDEDED"/>
          </a:solidFill>
        </p:grpSpPr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5586CC3-9757-6024-B311-A874701695CE}"/>
                </a:ext>
              </a:extLst>
            </p:cNvPr>
            <p:cNvSpPr/>
            <p:nvPr/>
          </p:nvSpPr>
          <p:spPr>
            <a:xfrm>
              <a:off x="8071473" y="5602716"/>
              <a:ext cx="53870" cy="112819"/>
            </a:xfrm>
            <a:custGeom>
              <a:avLst/>
              <a:gdLst>
                <a:gd name="connsiteX0" fmla="*/ 19870 w 53870"/>
                <a:gd name="connsiteY0" fmla="*/ 112820 h 112819"/>
                <a:gd name="connsiteX1" fmla="*/ 0 w 53870"/>
                <a:gd name="connsiteY1" fmla="*/ 106417 h 112819"/>
                <a:gd name="connsiteX2" fmla="*/ 34000 w 53870"/>
                <a:gd name="connsiteY2" fmla="*/ 0 h 112819"/>
                <a:gd name="connsiteX3" fmla="*/ 53871 w 53870"/>
                <a:gd name="connsiteY3" fmla="*/ 6403 h 112819"/>
                <a:gd name="connsiteX4" fmla="*/ 19870 w 53870"/>
                <a:gd name="connsiteY4" fmla="*/ 112820 h 11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70" h="112819">
                  <a:moveTo>
                    <a:pt x="19870" y="112820"/>
                  </a:moveTo>
                  <a:lnTo>
                    <a:pt x="0" y="106417"/>
                  </a:lnTo>
                  <a:lnTo>
                    <a:pt x="34000" y="0"/>
                  </a:lnTo>
                  <a:lnTo>
                    <a:pt x="53871" y="6403"/>
                  </a:lnTo>
                  <a:lnTo>
                    <a:pt x="19870" y="11282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67059D4-A59D-F0A1-E20E-A564C0788D66}"/>
                </a:ext>
              </a:extLst>
            </p:cNvPr>
            <p:cNvSpPr/>
            <p:nvPr/>
          </p:nvSpPr>
          <p:spPr>
            <a:xfrm>
              <a:off x="8148305" y="5625015"/>
              <a:ext cx="119443" cy="132138"/>
            </a:xfrm>
            <a:custGeom>
              <a:avLst/>
              <a:gdLst>
                <a:gd name="connsiteX0" fmla="*/ 41065 w 119443"/>
                <a:gd name="connsiteY0" fmla="*/ 3533 h 132138"/>
                <a:gd name="connsiteX1" fmla="*/ 42501 w 119443"/>
                <a:gd name="connsiteY1" fmla="*/ 4416 h 132138"/>
                <a:gd name="connsiteX2" fmla="*/ 43605 w 119443"/>
                <a:gd name="connsiteY2" fmla="*/ 5741 h 132138"/>
                <a:gd name="connsiteX3" fmla="*/ 44708 w 119443"/>
                <a:gd name="connsiteY3" fmla="*/ 7838 h 132138"/>
                <a:gd name="connsiteX4" fmla="*/ 82462 w 119443"/>
                <a:gd name="connsiteY4" fmla="*/ 95047 h 132138"/>
                <a:gd name="connsiteX5" fmla="*/ 83345 w 119443"/>
                <a:gd name="connsiteY5" fmla="*/ 89858 h 132138"/>
                <a:gd name="connsiteX6" fmla="*/ 84449 w 119443"/>
                <a:gd name="connsiteY6" fmla="*/ 85112 h 132138"/>
                <a:gd name="connsiteX7" fmla="*/ 101781 w 119443"/>
                <a:gd name="connsiteY7" fmla="*/ 19429 h 132138"/>
                <a:gd name="connsiteX8" fmla="*/ 119443 w 119443"/>
                <a:gd name="connsiteY8" fmla="*/ 24065 h 132138"/>
                <a:gd name="connsiteX9" fmla="*/ 90962 w 119443"/>
                <a:gd name="connsiteY9" fmla="*/ 132138 h 132138"/>
                <a:gd name="connsiteX10" fmla="*/ 80585 w 119443"/>
                <a:gd name="connsiteY10" fmla="*/ 129378 h 132138"/>
                <a:gd name="connsiteX11" fmla="*/ 76832 w 119443"/>
                <a:gd name="connsiteY11" fmla="*/ 127612 h 132138"/>
                <a:gd name="connsiteX12" fmla="*/ 74514 w 119443"/>
                <a:gd name="connsiteY12" fmla="*/ 124080 h 132138"/>
                <a:gd name="connsiteX13" fmla="*/ 36981 w 119443"/>
                <a:gd name="connsiteY13" fmla="*/ 37202 h 132138"/>
                <a:gd name="connsiteX14" fmla="*/ 36098 w 119443"/>
                <a:gd name="connsiteY14" fmla="*/ 42059 h 132138"/>
                <a:gd name="connsiteX15" fmla="*/ 35104 w 119443"/>
                <a:gd name="connsiteY15" fmla="*/ 46364 h 132138"/>
                <a:gd name="connsiteX16" fmla="*/ 17663 w 119443"/>
                <a:gd name="connsiteY16" fmla="*/ 112709 h 132138"/>
                <a:gd name="connsiteX17" fmla="*/ 0 w 119443"/>
                <a:gd name="connsiteY17" fmla="*/ 108073 h 132138"/>
                <a:gd name="connsiteX18" fmla="*/ 28481 w 119443"/>
                <a:gd name="connsiteY18" fmla="*/ 0 h 132138"/>
                <a:gd name="connsiteX19" fmla="*/ 38968 w 119443"/>
                <a:gd name="connsiteY19" fmla="*/ 2760 h 132138"/>
                <a:gd name="connsiteX20" fmla="*/ 41176 w 119443"/>
                <a:gd name="connsiteY20" fmla="*/ 3422 h 13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443" h="132138">
                  <a:moveTo>
                    <a:pt x="41065" y="3533"/>
                  </a:moveTo>
                  <a:cubicBezTo>
                    <a:pt x="41617" y="3754"/>
                    <a:pt x="42169" y="4085"/>
                    <a:pt x="42501" y="4416"/>
                  </a:cubicBezTo>
                  <a:cubicBezTo>
                    <a:pt x="42832" y="4747"/>
                    <a:pt x="43273" y="5188"/>
                    <a:pt x="43605" y="5741"/>
                  </a:cubicBezTo>
                  <a:cubicBezTo>
                    <a:pt x="43936" y="6292"/>
                    <a:pt x="44267" y="6955"/>
                    <a:pt x="44708" y="7838"/>
                  </a:cubicBezTo>
                  <a:lnTo>
                    <a:pt x="82462" y="95047"/>
                  </a:lnTo>
                  <a:cubicBezTo>
                    <a:pt x="82683" y="93281"/>
                    <a:pt x="83014" y="91514"/>
                    <a:pt x="83345" y="89858"/>
                  </a:cubicBezTo>
                  <a:cubicBezTo>
                    <a:pt x="83676" y="88203"/>
                    <a:pt x="84118" y="86657"/>
                    <a:pt x="84449" y="85112"/>
                  </a:cubicBezTo>
                  <a:lnTo>
                    <a:pt x="101781" y="19429"/>
                  </a:lnTo>
                  <a:lnTo>
                    <a:pt x="119443" y="24065"/>
                  </a:lnTo>
                  <a:lnTo>
                    <a:pt x="90962" y="132138"/>
                  </a:lnTo>
                  <a:lnTo>
                    <a:pt x="80585" y="129378"/>
                  </a:lnTo>
                  <a:cubicBezTo>
                    <a:pt x="79040" y="128937"/>
                    <a:pt x="77715" y="128385"/>
                    <a:pt x="76832" y="127612"/>
                  </a:cubicBezTo>
                  <a:cubicBezTo>
                    <a:pt x="75949" y="126839"/>
                    <a:pt x="75176" y="125625"/>
                    <a:pt x="74514" y="124080"/>
                  </a:cubicBezTo>
                  <a:lnTo>
                    <a:pt x="36981" y="37202"/>
                  </a:lnTo>
                  <a:cubicBezTo>
                    <a:pt x="36760" y="38858"/>
                    <a:pt x="36429" y="40403"/>
                    <a:pt x="36098" y="42059"/>
                  </a:cubicBezTo>
                  <a:cubicBezTo>
                    <a:pt x="35767" y="43605"/>
                    <a:pt x="35436" y="45040"/>
                    <a:pt x="35104" y="46364"/>
                  </a:cubicBezTo>
                  <a:lnTo>
                    <a:pt x="17663" y="112709"/>
                  </a:lnTo>
                  <a:lnTo>
                    <a:pt x="0" y="108073"/>
                  </a:lnTo>
                  <a:lnTo>
                    <a:pt x="28481" y="0"/>
                  </a:lnTo>
                  <a:lnTo>
                    <a:pt x="38968" y="2760"/>
                  </a:lnTo>
                  <a:cubicBezTo>
                    <a:pt x="39851" y="2981"/>
                    <a:pt x="40624" y="3201"/>
                    <a:pt x="41176" y="3422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F5E20A9-95F6-90B4-D7CC-E41B0B4F01DE}"/>
                </a:ext>
              </a:extLst>
            </p:cNvPr>
            <p:cNvSpPr/>
            <p:nvPr/>
          </p:nvSpPr>
          <p:spPr>
            <a:xfrm>
              <a:off x="8304619" y="5658132"/>
              <a:ext cx="89858" cy="120326"/>
            </a:xfrm>
            <a:custGeom>
              <a:avLst/>
              <a:gdLst>
                <a:gd name="connsiteX0" fmla="*/ 89858 w 89858"/>
                <a:gd name="connsiteY0" fmla="*/ 17221 h 120326"/>
                <a:gd name="connsiteX1" fmla="*/ 86547 w 89858"/>
                <a:gd name="connsiteY1" fmla="*/ 34001 h 120326"/>
                <a:gd name="connsiteX2" fmla="*/ 53540 w 89858"/>
                <a:gd name="connsiteY2" fmla="*/ 27488 h 120326"/>
                <a:gd name="connsiteX3" fmla="*/ 35104 w 89858"/>
                <a:gd name="connsiteY3" fmla="*/ 120326 h 120326"/>
                <a:gd name="connsiteX4" fmla="*/ 14682 w 89858"/>
                <a:gd name="connsiteY4" fmla="*/ 116242 h 120326"/>
                <a:gd name="connsiteX5" fmla="*/ 33117 w 89858"/>
                <a:gd name="connsiteY5" fmla="*/ 23403 h 120326"/>
                <a:gd name="connsiteX6" fmla="*/ 0 w 89858"/>
                <a:gd name="connsiteY6" fmla="*/ 16780 h 120326"/>
                <a:gd name="connsiteX7" fmla="*/ 3312 w 89858"/>
                <a:gd name="connsiteY7" fmla="*/ 0 h 120326"/>
                <a:gd name="connsiteX8" fmla="*/ 89748 w 89858"/>
                <a:gd name="connsiteY8" fmla="*/ 17111 h 12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858" h="120326">
                  <a:moveTo>
                    <a:pt x="89858" y="17221"/>
                  </a:moveTo>
                  <a:lnTo>
                    <a:pt x="86547" y="34001"/>
                  </a:lnTo>
                  <a:lnTo>
                    <a:pt x="53540" y="27488"/>
                  </a:lnTo>
                  <a:lnTo>
                    <a:pt x="35104" y="120326"/>
                  </a:lnTo>
                  <a:lnTo>
                    <a:pt x="14682" y="116242"/>
                  </a:lnTo>
                  <a:lnTo>
                    <a:pt x="33117" y="23403"/>
                  </a:lnTo>
                  <a:lnTo>
                    <a:pt x="0" y="16780"/>
                  </a:lnTo>
                  <a:lnTo>
                    <a:pt x="3312" y="0"/>
                  </a:lnTo>
                  <a:lnTo>
                    <a:pt x="89748" y="17111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A8FF477-CAD9-9EBB-8BF9-BD9E49BAA8F2}"/>
                </a:ext>
              </a:extLst>
            </p:cNvPr>
            <p:cNvSpPr/>
            <p:nvPr/>
          </p:nvSpPr>
          <p:spPr>
            <a:xfrm>
              <a:off x="8420088" y="5681866"/>
              <a:ext cx="85442" cy="120546"/>
            </a:xfrm>
            <a:custGeom>
              <a:avLst/>
              <a:gdLst>
                <a:gd name="connsiteX0" fmla="*/ 85332 w 85442"/>
                <a:gd name="connsiteY0" fmla="*/ 10046 h 120546"/>
                <a:gd name="connsiteX1" fmla="*/ 83014 w 85442"/>
                <a:gd name="connsiteY1" fmla="*/ 26383 h 120546"/>
                <a:gd name="connsiteX2" fmla="*/ 34000 w 85442"/>
                <a:gd name="connsiteY2" fmla="*/ 19429 h 120546"/>
                <a:gd name="connsiteX3" fmla="*/ 29695 w 85442"/>
                <a:gd name="connsiteY3" fmla="*/ 50117 h 120546"/>
                <a:gd name="connsiteX4" fmla="*/ 68332 w 85442"/>
                <a:gd name="connsiteY4" fmla="*/ 55637 h 120546"/>
                <a:gd name="connsiteX5" fmla="*/ 66124 w 85442"/>
                <a:gd name="connsiteY5" fmla="*/ 71423 h 120546"/>
                <a:gd name="connsiteX6" fmla="*/ 27487 w 85442"/>
                <a:gd name="connsiteY6" fmla="*/ 65903 h 120546"/>
                <a:gd name="connsiteX7" fmla="*/ 23072 w 85442"/>
                <a:gd name="connsiteY7" fmla="*/ 97144 h 120546"/>
                <a:gd name="connsiteX8" fmla="*/ 72085 w 85442"/>
                <a:gd name="connsiteY8" fmla="*/ 104099 h 120546"/>
                <a:gd name="connsiteX9" fmla="*/ 69767 w 85442"/>
                <a:gd name="connsiteY9" fmla="*/ 120547 h 120546"/>
                <a:gd name="connsiteX10" fmla="*/ 0 w 85442"/>
                <a:gd name="connsiteY10" fmla="*/ 110612 h 120546"/>
                <a:gd name="connsiteX11" fmla="*/ 15676 w 85442"/>
                <a:gd name="connsiteY11" fmla="*/ 0 h 120546"/>
                <a:gd name="connsiteX12" fmla="*/ 85443 w 85442"/>
                <a:gd name="connsiteY12" fmla="*/ 9935 h 12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442" h="120546">
                  <a:moveTo>
                    <a:pt x="85332" y="10046"/>
                  </a:moveTo>
                  <a:lnTo>
                    <a:pt x="83014" y="26383"/>
                  </a:lnTo>
                  <a:lnTo>
                    <a:pt x="34000" y="19429"/>
                  </a:lnTo>
                  <a:lnTo>
                    <a:pt x="29695" y="50117"/>
                  </a:lnTo>
                  <a:lnTo>
                    <a:pt x="68332" y="55637"/>
                  </a:lnTo>
                  <a:lnTo>
                    <a:pt x="66124" y="71423"/>
                  </a:lnTo>
                  <a:lnTo>
                    <a:pt x="27487" y="65903"/>
                  </a:lnTo>
                  <a:lnTo>
                    <a:pt x="23072" y="97144"/>
                  </a:lnTo>
                  <a:lnTo>
                    <a:pt x="72085" y="104099"/>
                  </a:lnTo>
                  <a:lnTo>
                    <a:pt x="69767" y="120547"/>
                  </a:lnTo>
                  <a:lnTo>
                    <a:pt x="0" y="110612"/>
                  </a:lnTo>
                  <a:lnTo>
                    <a:pt x="15676" y="0"/>
                  </a:lnTo>
                  <a:lnTo>
                    <a:pt x="85443" y="9935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E049BCA-A6EB-EF2C-AA8A-0A2C12CBD448}"/>
                </a:ext>
              </a:extLst>
            </p:cNvPr>
            <p:cNvSpPr/>
            <p:nvPr/>
          </p:nvSpPr>
          <p:spPr>
            <a:xfrm>
              <a:off x="8541959" y="5697100"/>
              <a:ext cx="66786" cy="117124"/>
            </a:xfrm>
            <a:custGeom>
              <a:avLst/>
              <a:gdLst>
                <a:gd name="connsiteX0" fmla="*/ 22189 w 66786"/>
                <a:gd name="connsiteY0" fmla="*/ 96040 h 117124"/>
                <a:gd name="connsiteX1" fmla="*/ 66787 w 66786"/>
                <a:gd name="connsiteY1" fmla="*/ 100015 h 117124"/>
                <a:gd name="connsiteX2" fmla="*/ 65241 w 66786"/>
                <a:gd name="connsiteY2" fmla="*/ 117125 h 117124"/>
                <a:gd name="connsiteX3" fmla="*/ 0 w 66786"/>
                <a:gd name="connsiteY3" fmla="*/ 111274 h 117124"/>
                <a:gd name="connsiteX4" fmla="*/ 9935 w 66786"/>
                <a:gd name="connsiteY4" fmla="*/ 0 h 117124"/>
                <a:gd name="connsiteX5" fmla="*/ 30689 w 66786"/>
                <a:gd name="connsiteY5" fmla="*/ 1877 h 117124"/>
                <a:gd name="connsiteX6" fmla="*/ 22299 w 66786"/>
                <a:gd name="connsiteY6" fmla="*/ 96040 h 117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786" h="117124">
                  <a:moveTo>
                    <a:pt x="22189" y="96040"/>
                  </a:moveTo>
                  <a:lnTo>
                    <a:pt x="66787" y="100015"/>
                  </a:lnTo>
                  <a:lnTo>
                    <a:pt x="65241" y="117125"/>
                  </a:lnTo>
                  <a:lnTo>
                    <a:pt x="0" y="111274"/>
                  </a:lnTo>
                  <a:lnTo>
                    <a:pt x="9935" y="0"/>
                  </a:lnTo>
                  <a:lnTo>
                    <a:pt x="30689" y="1877"/>
                  </a:lnTo>
                  <a:lnTo>
                    <a:pt x="22299" y="9604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77C362E1-E22A-4FBB-756E-E618503FE401}"/>
                </a:ext>
              </a:extLst>
            </p:cNvPr>
            <p:cNvSpPr/>
            <p:nvPr/>
          </p:nvSpPr>
          <p:spPr>
            <a:xfrm>
              <a:off x="8655662" y="5705490"/>
              <a:ext cx="66124" cy="114144"/>
            </a:xfrm>
            <a:custGeom>
              <a:avLst/>
              <a:gdLst>
                <a:gd name="connsiteX0" fmla="*/ 21416 w 66124"/>
                <a:gd name="connsiteY0" fmla="*/ 95267 h 114144"/>
                <a:gd name="connsiteX1" fmla="*/ 66124 w 66124"/>
                <a:gd name="connsiteY1" fmla="*/ 97034 h 114144"/>
                <a:gd name="connsiteX2" fmla="*/ 65462 w 66124"/>
                <a:gd name="connsiteY2" fmla="*/ 114144 h 114144"/>
                <a:gd name="connsiteX3" fmla="*/ 0 w 66124"/>
                <a:gd name="connsiteY3" fmla="*/ 111605 h 114144"/>
                <a:gd name="connsiteX4" fmla="*/ 4416 w 66124"/>
                <a:gd name="connsiteY4" fmla="*/ 0 h 114144"/>
                <a:gd name="connsiteX5" fmla="*/ 25169 w 66124"/>
                <a:gd name="connsiteY5" fmla="*/ 773 h 114144"/>
                <a:gd name="connsiteX6" fmla="*/ 21526 w 66124"/>
                <a:gd name="connsiteY6" fmla="*/ 95267 h 114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24" h="114144">
                  <a:moveTo>
                    <a:pt x="21416" y="95267"/>
                  </a:moveTo>
                  <a:lnTo>
                    <a:pt x="66124" y="97034"/>
                  </a:lnTo>
                  <a:lnTo>
                    <a:pt x="65462" y="114144"/>
                  </a:lnTo>
                  <a:lnTo>
                    <a:pt x="0" y="111605"/>
                  </a:lnTo>
                  <a:lnTo>
                    <a:pt x="4416" y="0"/>
                  </a:lnTo>
                  <a:lnTo>
                    <a:pt x="25169" y="773"/>
                  </a:lnTo>
                  <a:lnTo>
                    <a:pt x="21526" y="95267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A45F8DF-CADD-7FE6-BA0C-355B3DF4EB04}"/>
                </a:ext>
              </a:extLst>
            </p:cNvPr>
            <p:cNvSpPr/>
            <p:nvPr/>
          </p:nvSpPr>
          <p:spPr>
            <a:xfrm>
              <a:off x="8770910" y="5708029"/>
              <a:ext cx="22630" cy="112046"/>
            </a:xfrm>
            <a:custGeom>
              <a:avLst/>
              <a:gdLst>
                <a:gd name="connsiteX0" fmla="*/ 22630 w 22630"/>
                <a:gd name="connsiteY0" fmla="*/ 111716 h 112046"/>
                <a:gd name="connsiteX1" fmla="*/ 1766 w 22630"/>
                <a:gd name="connsiteY1" fmla="*/ 112047 h 112046"/>
                <a:gd name="connsiteX2" fmla="*/ 0 w 22630"/>
                <a:gd name="connsiteY2" fmla="*/ 331 h 112046"/>
                <a:gd name="connsiteX3" fmla="*/ 20864 w 22630"/>
                <a:gd name="connsiteY3" fmla="*/ 0 h 112046"/>
                <a:gd name="connsiteX4" fmla="*/ 22630 w 22630"/>
                <a:gd name="connsiteY4" fmla="*/ 111716 h 11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30" h="112046">
                  <a:moveTo>
                    <a:pt x="22630" y="111716"/>
                  </a:moveTo>
                  <a:lnTo>
                    <a:pt x="1766" y="112047"/>
                  </a:lnTo>
                  <a:lnTo>
                    <a:pt x="0" y="331"/>
                  </a:lnTo>
                  <a:lnTo>
                    <a:pt x="20864" y="0"/>
                  </a:lnTo>
                  <a:lnTo>
                    <a:pt x="22630" y="111716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BD882FA6-A0F9-09FC-33B0-AD39DB410E36}"/>
                </a:ext>
              </a:extLst>
            </p:cNvPr>
            <p:cNvSpPr/>
            <p:nvPr/>
          </p:nvSpPr>
          <p:spPr>
            <a:xfrm>
              <a:off x="8842341" y="5703503"/>
              <a:ext cx="101109" cy="114355"/>
            </a:xfrm>
            <a:custGeom>
              <a:avLst/>
              <a:gdLst>
                <a:gd name="connsiteX0" fmla="*/ 60155 w 101109"/>
                <a:gd name="connsiteY0" fmla="*/ 97585 h 114355"/>
                <a:gd name="connsiteX1" fmla="*/ 72298 w 101109"/>
                <a:gd name="connsiteY1" fmla="*/ 95708 h 114355"/>
                <a:gd name="connsiteX2" fmla="*/ 82012 w 101109"/>
                <a:gd name="connsiteY2" fmla="*/ 91624 h 114355"/>
                <a:gd name="connsiteX3" fmla="*/ 80909 w 101109"/>
                <a:gd name="connsiteY3" fmla="*/ 71312 h 114355"/>
                <a:gd name="connsiteX4" fmla="*/ 66889 w 101109"/>
                <a:gd name="connsiteY4" fmla="*/ 72085 h 114355"/>
                <a:gd name="connsiteX5" fmla="*/ 63687 w 101109"/>
                <a:gd name="connsiteY5" fmla="*/ 71091 h 114355"/>
                <a:gd name="connsiteX6" fmla="*/ 62363 w 101109"/>
                <a:gd name="connsiteY6" fmla="*/ 68442 h 114355"/>
                <a:gd name="connsiteX7" fmla="*/ 61700 w 101109"/>
                <a:gd name="connsiteY7" fmla="*/ 56740 h 114355"/>
                <a:gd name="connsiteX8" fmla="*/ 98792 w 101109"/>
                <a:gd name="connsiteY8" fmla="*/ 54753 h 114355"/>
                <a:gd name="connsiteX9" fmla="*/ 101110 w 101109"/>
                <a:gd name="connsiteY9" fmla="*/ 99903 h 114355"/>
                <a:gd name="connsiteX10" fmla="*/ 92610 w 101109"/>
                <a:gd name="connsiteY10" fmla="*/ 105754 h 114355"/>
                <a:gd name="connsiteX11" fmla="*/ 83006 w 101109"/>
                <a:gd name="connsiteY11" fmla="*/ 110059 h 114355"/>
                <a:gd name="connsiteX12" fmla="*/ 71967 w 101109"/>
                <a:gd name="connsiteY12" fmla="*/ 112819 h 114355"/>
                <a:gd name="connsiteX13" fmla="*/ 59162 w 101109"/>
                <a:gd name="connsiteY13" fmla="*/ 114254 h 114355"/>
                <a:gd name="connsiteX14" fmla="*/ 36531 w 101109"/>
                <a:gd name="connsiteY14" fmla="*/ 111163 h 114355"/>
                <a:gd name="connsiteX15" fmla="*/ 18206 w 101109"/>
                <a:gd name="connsiteY15" fmla="*/ 100345 h 114355"/>
                <a:gd name="connsiteX16" fmla="*/ 5511 w 101109"/>
                <a:gd name="connsiteY16" fmla="*/ 82903 h 114355"/>
                <a:gd name="connsiteX17" fmla="*/ 102 w 101109"/>
                <a:gd name="connsiteY17" fmla="*/ 60163 h 114355"/>
                <a:gd name="connsiteX18" fmla="*/ 2972 w 101109"/>
                <a:gd name="connsiteY18" fmla="*/ 36870 h 114355"/>
                <a:gd name="connsiteX19" fmla="*/ 13680 w 101109"/>
                <a:gd name="connsiteY19" fmla="*/ 18214 h 114355"/>
                <a:gd name="connsiteX20" fmla="*/ 31343 w 101109"/>
                <a:gd name="connsiteY20" fmla="*/ 5519 h 114355"/>
                <a:gd name="connsiteX21" fmla="*/ 55187 w 101109"/>
                <a:gd name="connsiteY21" fmla="*/ 110 h 114355"/>
                <a:gd name="connsiteX22" fmla="*/ 79032 w 101109"/>
                <a:gd name="connsiteY22" fmla="*/ 2870 h 114355"/>
                <a:gd name="connsiteX23" fmla="*/ 96474 w 101109"/>
                <a:gd name="connsiteY23" fmla="*/ 12474 h 114355"/>
                <a:gd name="connsiteX24" fmla="*/ 90954 w 101109"/>
                <a:gd name="connsiteY24" fmla="*/ 22188 h 114355"/>
                <a:gd name="connsiteX25" fmla="*/ 86428 w 101109"/>
                <a:gd name="connsiteY25" fmla="*/ 25279 h 114355"/>
                <a:gd name="connsiteX26" fmla="*/ 82564 w 101109"/>
                <a:gd name="connsiteY26" fmla="*/ 24286 h 114355"/>
                <a:gd name="connsiteX27" fmla="*/ 77376 w 101109"/>
                <a:gd name="connsiteY27" fmla="*/ 21636 h 114355"/>
                <a:gd name="connsiteX28" fmla="*/ 71525 w 101109"/>
                <a:gd name="connsiteY28" fmla="*/ 19428 h 114355"/>
                <a:gd name="connsiteX29" fmla="*/ 64460 w 101109"/>
                <a:gd name="connsiteY29" fmla="*/ 17993 h 114355"/>
                <a:gd name="connsiteX30" fmla="*/ 55408 w 101109"/>
                <a:gd name="connsiteY30" fmla="*/ 17772 h 114355"/>
                <a:gd name="connsiteX31" fmla="*/ 40616 w 101109"/>
                <a:gd name="connsiteY31" fmla="*/ 21305 h 114355"/>
                <a:gd name="connsiteX32" fmla="*/ 29687 w 101109"/>
                <a:gd name="connsiteY32" fmla="*/ 29805 h 114355"/>
                <a:gd name="connsiteX33" fmla="*/ 23064 w 101109"/>
                <a:gd name="connsiteY33" fmla="*/ 42610 h 114355"/>
                <a:gd name="connsiteX34" fmla="*/ 21408 w 101109"/>
                <a:gd name="connsiteY34" fmla="*/ 58948 h 114355"/>
                <a:gd name="connsiteX35" fmla="*/ 25051 w 101109"/>
                <a:gd name="connsiteY35" fmla="*/ 75948 h 114355"/>
                <a:gd name="connsiteX36" fmla="*/ 33330 w 101109"/>
                <a:gd name="connsiteY36" fmla="*/ 88202 h 114355"/>
                <a:gd name="connsiteX37" fmla="*/ 45363 w 101109"/>
                <a:gd name="connsiteY37" fmla="*/ 95488 h 114355"/>
                <a:gd name="connsiteX38" fmla="*/ 60155 w 101109"/>
                <a:gd name="connsiteY38" fmla="*/ 97475 h 11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1109" h="114355">
                  <a:moveTo>
                    <a:pt x="60155" y="97585"/>
                  </a:moveTo>
                  <a:cubicBezTo>
                    <a:pt x="64791" y="97364"/>
                    <a:pt x="68876" y="96702"/>
                    <a:pt x="72298" y="95708"/>
                  </a:cubicBezTo>
                  <a:cubicBezTo>
                    <a:pt x="75720" y="94715"/>
                    <a:pt x="78921" y="93390"/>
                    <a:pt x="82012" y="91624"/>
                  </a:cubicBezTo>
                  <a:lnTo>
                    <a:pt x="80909" y="71312"/>
                  </a:lnTo>
                  <a:lnTo>
                    <a:pt x="66889" y="72085"/>
                  </a:lnTo>
                  <a:cubicBezTo>
                    <a:pt x="65564" y="72085"/>
                    <a:pt x="64460" y="71864"/>
                    <a:pt x="63687" y="71091"/>
                  </a:cubicBezTo>
                  <a:cubicBezTo>
                    <a:pt x="62915" y="70429"/>
                    <a:pt x="62473" y="69546"/>
                    <a:pt x="62363" y="68442"/>
                  </a:cubicBezTo>
                  <a:lnTo>
                    <a:pt x="61700" y="56740"/>
                  </a:lnTo>
                  <a:lnTo>
                    <a:pt x="98792" y="54753"/>
                  </a:lnTo>
                  <a:lnTo>
                    <a:pt x="101110" y="99903"/>
                  </a:lnTo>
                  <a:cubicBezTo>
                    <a:pt x="98350" y="102111"/>
                    <a:pt x="95590" y="104098"/>
                    <a:pt x="92610" y="105754"/>
                  </a:cubicBezTo>
                  <a:cubicBezTo>
                    <a:pt x="89629" y="107410"/>
                    <a:pt x="86428" y="108845"/>
                    <a:pt x="83006" y="110059"/>
                  </a:cubicBezTo>
                  <a:cubicBezTo>
                    <a:pt x="79584" y="111163"/>
                    <a:pt x="75941" y="112157"/>
                    <a:pt x="71967" y="112819"/>
                  </a:cubicBezTo>
                  <a:cubicBezTo>
                    <a:pt x="67993" y="113481"/>
                    <a:pt x="63798" y="114033"/>
                    <a:pt x="59162" y="114254"/>
                  </a:cubicBezTo>
                  <a:cubicBezTo>
                    <a:pt x="50993" y="114695"/>
                    <a:pt x="43486" y="113702"/>
                    <a:pt x="36531" y="111163"/>
                  </a:cubicBezTo>
                  <a:cubicBezTo>
                    <a:pt x="29577" y="108735"/>
                    <a:pt x="23395" y="105092"/>
                    <a:pt x="18206" y="100345"/>
                  </a:cubicBezTo>
                  <a:cubicBezTo>
                    <a:pt x="13018" y="95598"/>
                    <a:pt x="8713" y="89747"/>
                    <a:pt x="5511" y="82903"/>
                  </a:cubicBezTo>
                  <a:cubicBezTo>
                    <a:pt x="2310" y="76059"/>
                    <a:pt x="544" y="68442"/>
                    <a:pt x="102" y="60163"/>
                  </a:cubicBezTo>
                  <a:cubicBezTo>
                    <a:pt x="-339" y="51773"/>
                    <a:pt x="654" y="44045"/>
                    <a:pt x="2972" y="36870"/>
                  </a:cubicBezTo>
                  <a:cubicBezTo>
                    <a:pt x="5291" y="29695"/>
                    <a:pt x="8934" y="23513"/>
                    <a:pt x="13680" y="18214"/>
                  </a:cubicBezTo>
                  <a:cubicBezTo>
                    <a:pt x="18427" y="12915"/>
                    <a:pt x="24278" y="8720"/>
                    <a:pt x="31343" y="5519"/>
                  </a:cubicBezTo>
                  <a:cubicBezTo>
                    <a:pt x="38298" y="2318"/>
                    <a:pt x="46246" y="551"/>
                    <a:pt x="55187" y="110"/>
                  </a:cubicBezTo>
                  <a:cubicBezTo>
                    <a:pt x="64350" y="-332"/>
                    <a:pt x="72298" y="551"/>
                    <a:pt x="79032" y="2870"/>
                  </a:cubicBezTo>
                  <a:cubicBezTo>
                    <a:pt x="85876" y="5188"/>
                    <a:pt x="91616" y="8389"/>
                    <a:pt x="96474" y="12474"/>
                  </a:cubicBezTo>
                  <a:lnTo>
                    <a:pt x="90954" y="22188"/>
                  </a:lnTo>
                  <a:cubicBezTo>
                    <a:pt x="89850" y="24175"/>
                    <a:pt x="88305" y="25169"/>
                    <a:pt x="86428" y="25279"/>
                  </a:cubicBezTo>
                  <a:cubicBezTo>
                    <a:pt x="85214" y="25279"/>
                    <a:pt x="83889" y="24948"/>
                    <a:pt x="82564" y="24286"/>
                  </a:cubicBezTo>
                  <a:cubicBezTo>
                    <a:pt x="80909" y="23402"/>
                    <a:pt x="79142" y="22519"/>
                    <a:pt x="77376" y="21636"/>
                  </a:cubicBezTo>
                  <a:cubicBezTo>
                    <a:pt x="75610" y="20753"/>
                    <a:pt x="73623" y="19980"/>
                    <a:pt x="71525" y="19428"/>
                  </a:cubicBezTo>
                  <a:cubicBezTo>
                    <a:pt x="69428" y="18876"/>
                    <a:pt x="66999" y="18324"/>
                    <a:pt x="64460" y="17993"/>
                  </a:cubicBezTo>
                  <a:cubicBezTo>
                    <a:pt x="61811" y="17662"/>
                    <a:pt x="58830" y="17552"/>
                    <a:pt x="55408" y="17772"/>
                  </a:cubicBezTo>
                  <a:cubicBezTo>
                    <a:pt x="49889" y="18103"/>
                    <a:pt x="44921" y="19207"/>
                    <a:pt x="40616" y="21305"/>
                  </a:cubicBezTo>
                  <a:cubicBezTo>
                    <a:pt x="36311" y="23402"/>
                    <a:pt x="32557" y="26273"/>
                    <a:pt x="29687" y="29805"/>
                  </a:cubicBezTo>
                  <a:cubicBezTo>
                    <a:pt x="26707" y="33448"/>
                    <a:pt x="24499" y="37643"/>
                    <a:pt x="23064" y="42610"/>
                  </a:cubicBezTo>
                  <a:cubicBezTo>
                    <a:pt x="21628" y="47578"/>
                    <a:pt x="21077" y="52987"/>
                    <a:pt x="21408" y="58948"/>
                  </a:cubicBezTo>
                  <a:cubicBezTo>
                    <a:pt x="21739" y="65351"/>
                    <a:pt x="22953" y="71091"/>
                    <a:pt x="25051" y="75948"/>
                  </a:cubicBezTo>
                  <a:cubicBezTo>
                    <a:pt x="27148" y="80916"/>
                    <a:pt x="29908" y="85001"/>
                    <a:pt x="33330" y="88202"/>
                  </a:cubicBezTo>
                  <a:cubicBezTo>
                    <a:pt x="36752" y="91403"/>
                    <a:pt x="40726" y="93942"/>
                    <a:pt x="45363" y="95488"/>
                  </a:cubicBezTo>
                  <a:cubicBezTo>
                    <a:pt x="49889" y="97033"/>
                    <a:pt x="54856" y="97696"/>
                    <a:pt x="60155" y="97475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DF423C6B-6A8C-D67B-9F23-4371359E4577}"/>
                </a:ext>
              </a:extLst>
            </p:cNvPr>
            <p:cNvSpPr/>
            <p:nvPr/>
          </p:nvSpPr>
          <p:spPr>
            <a:xfrm>
              <a:off x="8985952" y="5690477"/>
              <a:ext cx="82351" cy="118890"/>
            </a:xfrm>
            <a:custGeom>
              <a:avLst/>
              <a:gdLst>
                <a:gd name="connsiteX0" fmla="*/ 69878 w 82351"/>
                <a:gd name="connsiteY0" fmla="*/ 0 h 118890"/>
                <a:gd name="connsiteX1" fmla="*/ 71754 w 82351"/>
                <a:gd name="connsiteY1" fmla="*/ 16448 h 118890"/>
                <a:gd name="connsiteX2" fmla="*/ 22520 w 82351"/>
                <a:gd name="connsiteY2" fmla="*/ 21968 h 118890"/>
                <a:gd name="connsiteX3" fmla="*/ 25942 w 82351"/>
                <a:gd name="connsiteY3" fmla="*/ 52767 h 118890"/>
                <a:gd name="connsiteX4" fmla="*/ 64689 w 82351"/>
                <a:gd name="connsiteY4" fmla="*/ 48461 h 118890"/>
                <a:gd name="connsiteX5" fmla="*/ 66455 w 82351"/>
                <a:gd name="connsiteY5" fmla="*/ 64358 h 118890"/>
                <a:gd name="connsiteX6" fmla="*/ 27708 w 82351"/>
                <a:gd name="connsiteY6" fmla="*/ 68663 h 118890"/>
                <a:gd name="connsiteX7" fmla="*/ 31241 w 82351"/>
                <a:gd name="connsiteY7" fmla="*/ 100014 h 118890"/>
                <a:gd name="connsiteX8" fmla="*/ 80475 w 82351"/>
                <a:gd name="connsiteY8" fmla="*/ 94495 h 118890"/>
                <a:gd name="connsiteX9" fmla="*/ 82352 w 82351"/>
                <a:gd name="connsiteY9" fmla="*/ 111053 h 118890"/>
                <a:gd name="connsiteX10" fmla="*/ 12364 w 82351"/>
                <a:gd name="connsiteY10" fmla="*/ 118891 h 118890"/>
                <a:gd name="connsiteX11" fmla="*/ 0 w 82351"/>
                <a:gd name="connsiteY11" fmla="*/ 7838 h 118890"/>
                <a:gd name="connsiteX12" fmla="*/ 69988 w 82351"/>
                <a:gd name="connsiteY12" fmla="*/ 0 h 118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351" h="118890">
                  <a:moveTo>
                    <a:pt x="69878" y="0"/>
                  </a:moveTo>
                  <a:lnTo>
                    <a:pt x="71754" y="16448"/>
                  </a:lnTo>
                  <a:lnTo>
                    <a:pt x="22520" y="21968"/>
                  </a:lnTo>
                  <a:lnTo>
                    <a:pt x="25942" y="52767"/>
                  </a:lnTo>
                  <a:lnTo>
                    <a:pt x="64689" y="48461"/>
                  </a:lnTo>
                  <a:lnTo>
                    <a:pt x="66455" y="64358"/>
                  </a:lnTo>
                  <a:lnTo>
                    <a:pt x="27708" y="68663"/>
                  </a:lnTo>
                  <a:lnTo>
                    <a:pt x="31241" y="100014"/>
                  </a:lnTo>
                  <a:lnTo>
                    <a:pt x="80475" y="94495"/>
                  </a:lnTo>
                  <a:lnTo>
                    <a:pt x="82352" y="111053"/>
                  </a:lnTo>
                  <a:lnTo>
                    <a:pt x="12364" y="118891"/>
                  </a:lnTo>
                  <a:lnTo>
                    <a:pt x="0" y="7838"/>
                  </a:lnTo>
                  <a:lnTo>
                    <a:pt x="69988" y="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6D4E2DC-7647-A9DF-8DE8-2B91B5E166C0}"/>
                </a:ext>
              </a:extLst>
            </p:cNvPr>
            <p:cNvSpPr/>
            <p:nvPr/>
          </p:nvSpPr>
          <p:spPr>
            <a:xfrm>
              <a:off x="9101642" y="5668178"/>
              <a:ext cx="112046" cy="126066"/>
            </a:xfrm>
            <a:custGeom>
              <a:avLst/>
              <a:gdLst>
                <a:gd name="connsiteX0" fmla="*/ 13026 w 112046"/>
                <a:gd name="connsiteY0" fmla="*/ 13909 h 126066"/>
                <a:gd name="connsiteX1" fmla="*/ 14793 w 112046"/>
                <a:gd name="connsiteY1" fmla="*/ 14130 h 126066"/>
                <a:gd name="connsiteX2" fmla="*/ 16338 w 112046"/>
                <a:gd name="connsiteY2" fmla="*/ 14903 h 126066"/>
                <a:gd name="connsiteX3" fmla="*/ 18215 w 112046"/>
                <a:gd name="connsiteY3" fmla="*/ 16338 h 126066"/>
                <a:gd name="connsiteX4" fmla="*/ 88754 w 112046"/>
                <a:gd name="connsiteY4" fmla="*/ 79923 h 126066"/>
                <a:gd name="connsiteX5" fmla="*/ 87430 w 112046"/>
                <a:gd name="connsiteY5" fmla="*/ 74735 h 126066"/>
                <a:gd name="connsiteX6" fmla="*/ 86547 w 112046"/>
                <a:gd name="connsiteY6" fmla="*/ 69988 h 126066"/>
                <a:gd name="connsiteX7" fmla="*/ 74956 w 112046"/>
                <a:gd name="connsiteY7" fmla="*/ 3091 h 126066"/>
                <a:gd name="connsiteX8" fmla="*/ 92949 w 112046"/>
                <a:gd name="connsiteY8" fmla="*/ 0 h 126066"/>
                <a:gd name="connsiteX9" fmla="*/ 112047 w 112046"/>
                <a:gd name="connsiteY9" fmla="*/ 110060 h 126066"/>
                <a:gd name="connsiteX10" fmla="*/ 101449 w 112046"/>
                <a:gd name="connsiteY10" fmla="*/ 111937 h 126066"/>
                <a:gd name="connsiteX11" fmla="*/ 97254 w 112046"/>
                <a:gd name="connsiteY11" fmla="*/ 111937 h 126066"/>
                <a:gd name="connsiteX12" fmla="*/ 93612 w 112046"/>
                <a:gd name="connsiteY12" fmla="*/ 109729 h 126066"/>
                <a:gd name="connsiteX13" fmla="*/ 23293 w 112046"/>
                <a:gd name="connsiteY13" fmla="*/ 46364 h 126066"/>
                <a:gd name="connsiteX14" fmla="*/ 24507 w 112046"/>
                <a:gd name="connsiteY14" fmla="*/ 51111 h 126066"/>
                <a:gd name="connsiteX15" fmla="*/ 25390 w 112046"/>
                <a:gd name="connsiteY15" fmla="*/ 55416 h 126066"/>
                <a:gd name="connsiteX16" fmla="*/ 37091 w 112046"/>
                <a:gd name="connsiteY16" fmla="*/ 122976 h 126066"/>
                <a:gd name="connsiteX17" fmla="*/ 19098 w 112046"/>
                <a:gd name="connsiteY17" fmla="*/ 126067 h 126066"/>
                <a:gd name="connsiteX18" fmla="*/ 0 w 112046"/>
                <a:gd name="connsiteY18" fmla="*/ 16007 h 126066"/>
                <a:gd name="connsiteX19" fmla="*/ 10708 w 112046"/>
                <a:gd name="connsiteY19" fmla="*/ 14130 h 126066"/>
                <a:gd name="connsiteX20" fmla="*/ 13026 w 112046"/>
                <a:gd name="connsiteY20" fmla="*/ 13799 h 12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046" h="126066">
                  <a:moveTo>
                    <a:pt x="13026" y="13909"/>
                  </a:moveTo>
                  <a:cubicBezTo>
                    <a:pt x="13689" y="13909"/>
                    <a:pt x="14241" y="13909"/>
                    <a:pt x="14793" y="14130"/>
                  </a:cubicBezTo>
                  <a:cubicBezTo>
                    <a:pt x="15344" y="14241"/>
                    <a:pt x="15786" y="14572"/>
                    <a:pt x="16338" y="14903"/>
                  </a:cubicBezTo>
                  <a:cubicBezTo>
                    <a:pt x="16890" y="15234"/>
                    <a:pt x="17442" y="15786"/>
                    <a:pt x="18215" y="16338"/>
                  </a:cubicBezTo>
                  <a:lnTo>
                    <a:pt x="88754" y="79923"/>
                  </a:lnTo>
                  <a:cubicBezTo>
                    <a:pt x="88202" y="78157"/>
                    <a:pt x="87761" y="76501"/>
                    <a:pt x="87430" y="74735"/>
                  </a:cubicBezTo>
                  <a:cubicBezTo>
                    <a:pt x="87098" y="73079"/>
                    <a:pt x="86767" y="71423"/>
                    <a:pt x="86547" y="69988"/>
                  </a:cubicBezTo>
                  <a:lnTo>
                    <a:pt x="74956" y="3091"/>
                  </a:lnTo>
                  <a:lnTo>
                    <a:pt x="92949" y="0"/>
                  </a:lnTo>
                  <a:lnTo>
                    <a:pt x="112047" y="110060"/>
                  </a:lnTo>
                  <a:lnTo>
                    <a:pt x="101449" y="111937"/>
                  </a:lnTo>
                  <a:cubicBezTo>
                    <a:pt x="99794" y="112268"/>
                    <a:pt x="98469" y="112157"/>
                    <a:pt x="97254" y="111937"/>
                  </a:cubicBezTo>
                  <a:cubicBezTo>
                    <a:pt x="96151" y="111605"/>
                    <a:pt x="94936" y="110943"/>
                    <a:pt x="93612" y="109729"/>
                  </a:cubicBezTo>
                  <a:lnTo>
                    <a:pt x="23293" y="46364"/>
                  </a:lnTo>
                  <a:cubicBezTo>
                    <a:pt x="23734" y="47910"/>
                    <a:pt x="24065" y="49566"/>
                    <a:pt x="24507" y="51111"/>
                  </a:cubicBezTo>
                  <a:cubicBezTo>
                    <a:pt x="24838" y="52657"/>
                    <a:pt x="25169" y="54202"/>
                    <a:pt x="25390" y="55416"/>
                  </a:cubicBezTo>
                  <a:lnTo>
                    <a:pt x="37091" y="122976"/>
                  </a:lnTo>
                  <a:lnTo>
                    <a:pt x="19098" y="126067"/>
                  </a:lnTo>
                  <a:lnTo>
                    <a:pt x="0" y="16007"/>
                  </a:lnTo>
                  <a:lnTo>
                    <a:pt x="10708" y="14130"/>
                  </a:lnTo>
                  <a:cubicBezTo>
                    <a:pt x="11591" y="14020"/>
                    <a:pt x="12364" y="13909"/>
                    <a:pt x="13026" y="13799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67B6F893-D4D4-BB92-D686-DE66792A6071}"/>
                </a:ext>
              </a:extLst>
            </p:cNvPr>
            <p:cNvSpPr/>
            <p:nvPr/>
          </p:nvSpPr>
          <p:spPr>
            <a:xfrm>
              <a:off x="9248974" y="5642936"/>
              <a:ext cx="102923" cy="115367"/>
            </a:xfrm>
            <a:custGeom>
              <a:avLst/>
              <a:gdLst>
                <a:gd name="connsiteX0" fmla="*/ 89677 w 102923"/>
                <a:gd name="connsiteY0" fmla="*/ 79886 h 115367"/>
                <a:gd name="connsiteX1" fmla="*/ 92878 w 102923"/>
                <a:gd name="connsiteY1" fmla="*/ 80437 h 115367"/>
                <a:gd name="connsiteX2" fmla="*/ 102924 w 102923"/>
                <a:gd name="connsiteY2" fmla="*/ 87171 h 115367"/>
                <a:gd name="connsiteX3" fmla="*/ 89677 w 102923"/>
                <a:gd name="connsiteY3" fmla="*/ 103620 h 115367"/>
                <a:gd name="connsiteX4" fmla="*/ 67599 w 102923"/>
                <a:gd name="connsiteY4" fmla="*/ 113555 h 115367"/>
                <a:gd name="connsiteX5" fmla="*/ 44858 w 102923"/>
                <a:gd name="connsiteY5" fmla="*/ 114659 h 115367"/>
                <a:gd name="connsiteX6" fmla="*/ 25650 w 102923"/>
                <a:gd name="connsiteY6" fmla="*/ 107152 h 115367"/>
                <a:gd name="connsiteX7" fmla="*/ 10968 w 102923"/>
                <a:gd name="connsiteY7" fmla="*/ 92139 h 115367"/>
                <a:gd name="connsiteX8" fmla="*/ 1916 w 102923"/>
                <a:gd name="connsiteY8" fmla="*/ 70723 h 115367"/>
                <a:gd name="connsiteX9" fmla="*/ 591 w 102923"/>
                <a:gd name="connsiteY9" fmla="*/ 47320 h 115367"/>
                <a:gd name="connsiteX10" fmla="*/ 7767 w 102923"/>
                <a:gd name="connsiteY10" fmla="*/ 27008 h 115367"/>
                <a:gd name="connsiteX11" fmla="*/ 22669 w 102923"/>
                <a:gd name="connsiteY11" fmla="*/ 11333 h 115367"/>
                <a:gd name="connsiteX12" fmla="*/ 44306 w 102923"/>
                <a:gd name="connsiteY12" fmla="*/ 1839 h 115367"/>
                <a:gd name="connsiteX13" fmla="*/ 66385 w 102923"/>
                <a:gd name="connsiteY13" fmla="*/ 625 h 115367"/>
                <a:gd name="connsiteX14" fmla="*/ 84378 w 102923"/>
                <a:gd name="connsiteY14" fmla="*/ 7138 h 115367"/>
                <a:gd name="connsiteX15" fmla="*/ 79852 w 102923"/>
                <a:gd name="connsiteY15" fmla="*/ 18177 h 115367"/>
                <a:gd name="connsiteX16" fmla="*/ 78748 w 102923"/>
                <a:gd name="connsiteY16" fmla="*/ 20164 h 115367"/>
                <a:gd name="connsiteX17" fmla="*/ 76320 w 102923"/>
                <a:gd name="connsiteY17" fmla="*/ 21489 h 115367"/>
                <a:gd name="connsiteX18" fmla="*/ 72456 w 102923"/>
                <a:gd name="connsiteY18" fmla="*/ 20937 h 115367"/>
                <a:gd name="connsiteX19" fmla="*/ 67157 w 102923"/>
                <a:gd name="connsiteY19" fmla="*/ 19060 h 115367"/>
                <a:gd name="connsiteX20" fmla="*/ 59430 w 102923"/>
                <a:gd name="connsiteY20" fmla="*/ 17846 h 115367"/>
                <a:gd name="connsiteX21" fmla="*/ 48280 w 102923"/>
                <a:gd name="connsiteY21" fmla="*/ 19060 h 115367"/>
                <a:gd name="connsiteX22" fmla="*/ 34813 w 102923"/>
                <a:gd name="connsiteY22" fmla="*/ 25132 h 115367"/>
                <a:gd name="connsiteX23" fmla="*/ 25650 w 102923"/>
                <a:gd name="connsiteY23" fmla="*/ 35398 h 115367"/>
                <a:gd name="connsiteX24" fmla="*/ 21345 w 102923"/>
                <a:gd name="connsiteY24" fmla="*/ 49197 h 115367"/>
                <a:gd name="connsiteX25" fmla="*/ 22559 w 102923"/>
                <a:gd name="connsiteY25" fmla="*/ 65756 h 115367"/>
                <a:gd name="connsiteX26" fmla="*/ 29072 w 102923"/>
                <a:gd name="connsiteY26" fmla="*/ 81431 h 115367"/>
                <a:gd name="connsiteX27" fmla="*/ 39007 w 102923"/>
                <a:gd name="connsiteY27" fmla="*/ 91808 h 115367"/>
                <a:gd name="connsiteX28" fmla="*/ 51261 w 102923"/>
                <a:gd name="connsiteY28" fmla="*/ 96775 h 115367"/>
                <a:gd name="connsiteX29" fmla="*/ 64839 w 102923"/>
                <a:gd name="connsiteY29" fmla="*/ 96224 h 115367"/>
                <a:gd name="connsiteX30" fmla="*/ 72235 w 102923"/>
                <a:gd name="connsiteY30" fmla="*/ 94016 h 115367"/>
                <a:gd name="connsiteX31" fmla="*/ 78086 w 102923"/>
                <a:gd name="connsiteY31" fmla="*/ 91145 h 115367"/>
                <a:gd name="connsiteX32" fmla="*/ 82833 w 102923"/>
                <a:gd name="connsiteY32" fmla="*/ 87392 h 115367"/>
                <a:gd name="connsiteX33" fmla="*/ 86917 w 102923"/>
                <a:gd name="connsiteY33" fmla="*/ 82425 h 115367"/>
                <a:gd name="connsiteX34" fmla="*/ 88242 w 102923"/>
                <a:gd name="connsiteY34" fmla="*/ 80990 h 115367"/>
                <a:gd name="connsiteX35" fmla="*/ 89898 w 102923"/>
                <a:gd name="connsiteY35" fmla="*/ 80106 h 11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2923" h="115367">
                  <a:moveTo>
                    <a:pt x="89677" y="79886"/>
                  </a:moveTo>
                  <a:cubicBezTo>
                    <a:pt x="90781" y="79665"/>
                    <a:pt x="91885" y="79886"/>
                    <a:pt x="92878" y="80437"/>
                  </a:cubicBezTo>
                  <a:lnTo>
                    <a:pt x="102924" y="87171"/>
                  </a:lnTo>
                  <a:cubicBezTo>
                    <a:pt x="99833" y="93684"/>
                    <a:pt x="95417" y="99204"/>
                    <a:pt x="89677" y="103620"/>
                  </a:cubicBezTo>
                  <a:cubicBezTo>
                    <a:pt x="83937" y="108035"/>
                    <a:pt x="76540" y="111347"/>
                    <a:pt x="67599" y="113555"/>
                  </a:cubicBezTo>
                  <a:cubicBezTo>
                    <a:pt x="59540" y="115542"/>
                    <a:pt x="51923" y="115873"/>
                    <a:pt x="44858" y="114659"/>
                  </a:cubicBezTo>
                  <a:cubicBezTo>
                    <a:pt x="37793" y="113444"/>
                    <a:pt x="31390" y="110905"/>
                    <a:pt x="25650" y="107152"/>
                  </a:cubicBezTo>
                  <a:cubicBezTo>
                    <a:pt x="19910" y="103288"/>
                    <a:pt x="15052" y="98321"/>
                    <a:pt x="10968" y="92139"/>
                  </a:cubicBezTo>
                  <a:cubicBezTo>
                    <a:pt x="6884" y="85957"/>
                    <a:pt x="3903" y="78782"/>
                    <a:pt x="1916" y="70723"/>
                  </a:cubicBezTo>
                  <a:cubicBezTo>
                    <a:pt x="-71" y="62554"/>
                    <a:pt x="-513" y="54716"/>
                    <a:pt x="591" y="47320"/>
                  </a:cubicBezTo>
                  <a:cubicBezTo>
                    <a:pt x="1695" y="39924"/>
                    <a:pt x="4013" y="33080"/>
                    <a:pt x="7767" y="27008"/>
                  </a:cubicBezTo>
                  <a:cubicBezTo>
                    <a:pt x="11520" y="20937"/>
                    <a:pt x="16488" y="15638"/>
                    <a:pt x="22669" y="11333"/>
                  </a:cubicBezTo>
                  <a:cubicBezTo>
                    <a:pt x="28851" y="6917"/>
                    <a:pt x="36027" y="3826"/>
                    <a:pt x="44306" y="1839"/>
                  </a:cubicBezTo>
                  <a:cubicBezTo>
                    <a:pt x="52365" y="-148"/>
                    <a:pt x="59761" y="-479"/>
                    <a:pt x="66385" y="625"/>
                  </a:cubicBezTo>
                  <a:cubicBezTo>
                    <a:pt x="73008" y="1729"/>
                    <a:pt x="79079" y="3936"/>
                    <a:pt x="84378" y="7138"/>
                  </a:cubicBezTo>
                  <a:lnTo>
                    <a:pt x="79852" y="18177"/>
                  </a:lnTo>
                  <a:cubicBezTo>
                    <a:pt x="79631" y="18839"/>
                    <a:pt x="79190" y="19502"/>
                    <a:pt x="78748" y="20164"/>
                  </a:cubicBezTo>
                  <a:cubicBezTo>
                    <a:pt x="78307" y="20826"/>
                    <a:pt x="77424" y="21157"/>
                    <a:pt x="76320" y="21489"/>
                  </a:cubicBezTo>
                  <a:cubicBezTo>
                    <a:pt x="75216" y="21820"/>
                    <a:pt x="73891" y="21489"/>
                    <a:pt x="72456" y="20937"/>
                  </a:cubicBezTo>
                  <a:cubicBezTo>
                    <a:pt x="71021" y="20385"/>
                    <a:pt x="69254" y="19722"/>
                    <a:pt x="67157" y="19060"/>
                  </a:cubicBezTo>
                  <a:cubicBezTo>
                    <a:pt x="65060" y="18398"/>
                    <a:pt x="62521" y="18067"/>
                    <a:pt x="59430" y="17846"/>
                  </a:cubicBezTo>
                  <a:cubicBezTo>
                    <a:pt x="56339" y="17625"/>
                    <a:pt x="52696" y="18067"/>
                    <a:pt x="48280" y="19060"/>
                  </a:cubicBezTo>
                  <a:cubicBezTo>
                    <a:pt x="43202" y="20274"/>
                    <a:pt x="38676" y="22261"/>
                    <a:pt x="34813" y="25132"/>
                  </a:cubicBezTo>
                  <a:cubicBezTo>
                    <a:pt x="30949" y="27891"/>
                    <a:pt x="27858" y="31424"/>
                    <a:pt x="25650" y="35398"/>
                  </a:cubicBezTo>
                  <a:cubicBezTo>
                    <a:pt x="23442" y="39372"/>
                    <a:pt x="21897" y="44008"/>
                    <a:pt x="21345" y="49197"/>
                  </a:cubicBezTo>
                  <a:cubicBezTo>
                    <a:pt x="20793" y="54385"/>
                    <a:pt x="21124" y="59905"/>
                    <a:pt x="22559" y="65756"/>
                  </a:cubicBezTo>
                  <a:cubicBezTo>
                    <a:pt x="23994" y="71827"/>
                    <a:pt x="26202" y="77126"/>
                    <a:pt x="29072" y="81431"/>
                  </a:cubicBezTo>
                  <a:cubicBezTo>
                    <a:pt x="31942" y="85736"/>
                    <a:pt x="35254" y="89269"/>
                    <a:pt x="39007" y="91808"/>
                  </a:cubicBezTo>
                  <a:cubicBezTo>
                    <a:pt x="42761" y="94347"/>
                    <a:pt x="46845" y="96003"/>
                    <a:pt x="51261" y="96775"/>
                  </a:cubicBezTo>
                  <a:cubicBezTo>
                    <a:pt x="55677" y="97548"/>
                    <a:pt x="60203" y="97327"/>
                    <a:pt x="64839" y="96224"/>
                  </a:cubicBezTo>
                  <a:cubicBezTo>
                    <a:pt x="67599" y="95561"/>
                    <a:pt x="70027" y="94788"/>
                    <a:pt x="72235" y="94016"/>
                  </a:cubicBezTo>
                  <a:cubicBezTo>
                    <a:pt x="74443" y="93133"/>
                    <a:pt x="76320" y="92249"/>
                    <a:pt x="78086" y="91145"/>
                  </a:cubicBezTo>
                  <a:cubicBezTo>
                    <a:pt x="79852" y="90041"/>
                    <a:pt x="81398" y="88827"/>
                    <a:pt x="82833" y="87392"/>
                  </a:cubicBezTo>
                  <a:cubicBezTo>
                    <a:pt x="84268" y="85957"/>
                    <a:pt x="85592" y="84301"/>
                    <a:pt x="86917" y="82425"/>
                  </a:cubicBezTo>
                  <a:cubicBezTo>
                    <a:pt x="87359" y="81872"/>
                    <a:pt x="87690" y="81321"/>
                    <a:pt x="88242" y="80990"/>
                  </a:cubicBezTo>
                  <a:cubicBezTo>
                    <a:pt x="88794" y="80658"/>
                    <a:pt x="89346" y="80327"/>
                    <a:pt x="89898" y="80106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EA4A20B4-573D-1F14-23B4-E15CAA6BBF47}"/>
                </a:ext>
              </a:extLst>
            </p:cNvPr>
            <p:cNvSpPr/>
            <p:nvPr/>
          </p:nvSpPr>
          <p:spPr>
            <a:xfrm>
              <a:off x="9371989" y="5604703"/>
              <a:ext cx="99793" cy="127391"/>
            </a:xfrm>
            <a:custGeom>
              <a:avLst/>
              <a:gdLst>
                <a:gd name="connsiteX0" fmla="*/ 67449 w 99793"/>
                <a:gd name="connsiteY0" fmla="*/ 0 h 127391"/>
                <a:gd name="connsiteX1" fmla="*/ 72196 w 99793"/>
                <a:gd name="connsiteY1" fmla="*/ 15786 h 127391"/>
                <a:gd name="connsiteX2" fmla="*/ 24838 w 99793"/>
                <a:gd name="connsiteY2" fmla="*/ 30137 h 127391"/>
                <a:gd name="connsiteX3" fmla="*/ 33780 w 99793"/>
                <a:gd name="connsiteY3" fmla="*/ 59832 h 127391"/>
                <a:gd name="connsiteX4" fmla="*/ 71092 w 99793"/>
                <a:gd name="connsiteY4" fmla="*/ 48572 h 127391"/>
                <a:gd name="connsiteX5" fmla="*/ 75728 w 99793"/>
                <a:gd name="connsiteY5" fmla="*/ 63916 h 127391"/>
                <a:gd name="connsiteX6" fmla="*/ 38416 w 99793"/>
                <a:gd name="connsiteY6" fmla="*/ 75176 h 127391"/>
                <a:gd name="connsiteX7" fmla="*/ 47579 w 99793"/>
                <a:gd name="connsiteY7" fmla="*/ 105424 h 127391"/>
                <a:gd name="connsiteX8" fmla="*/ 94936 w 99793"/>
                <a:gd name="connsiteY8" fmla="*/ 91073 h 127391"/>
                <a:gd name="connsiteX9" fmla="*/ 99794 w 99793"/>
                <a:gd name="connsiteY9" fmla="*/ 106969 h 127391"/>
                <a:gd name="connsiteX10" fmla="*/ 32345 w 99793"/>
                <a:gd name="connsiteY10" fmla="*/ 127391 h 127391"/>
                <a:gd name="connsiteX11" fmla="*/ 0 w 99793"/>
                <a:gd name="connsiteY11" fmla="*/ 20422 h 127391"/>
                <a:gd name="connsiteX12" fmla="*/ 67449 w 99793"/>
                <a:gd name="connsiteY12" fmla="*/ 0 h 12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793" h="127391">
                  <a:moveTo>
                    <a:pt x="67449" y="0"/>
                  </a:moveTo>
                  <a:lnTo>
                    <a:pt x="72196" y="15786"/>
                  </a:lnTo>
                  <a:lnTo>
                    <a:pt x="24838" y="30137"/>
                  </a:lnTo>
                  <a:lnTo>
                    <a:pt x="33780" y="59832"/>
                  </a:lnTo>
                  <a:lnTo>
                    <a:pt x="71092" y="48572"/>
                  </a:lnTo>
                  <a:lnTo>
                    <a:pt x="75728" y="63916"/>
                  </a:lnTo>
                  <a:lnTo>
                    <a:pt x="38416" y="75176"/>
                  </a:lnTo>
                  <a:lnTo>
                    <a:pt x="47579" y="105424"/>
                  </a:lnTo>
                  <a:lnTo>
                    <a:pt x="94936" y="91073"/>
                  </a:lnTo>
                  <a:lnTo>
                    <a:pt x="99794" y="106969"/>
                  </a:lnTo>
                  <a:lnTo>
                    <a:pt x="32345" y="127391"/>
                  </a:lnTo>
                  <a:lnTo>
                    <a:pt x="0" y="20422"/>
                  </a:lnTo>
                  <a:lnTo>
                    <a:pt x="67449" y="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85" name="Freeform: Shape 184">
            <a:extLst>
              <a:ext uri="{FF2B5EF4-FFF2-40B4-BE49-F238E27FC236}">
                <a16:creationId xmlns:a16="http://schemas.microsoft.com/office/drawing/2014/main" id="{0E306DFA-3006-0CD4-B81D-48991D393FB2}"/>
              </a:ext>
            </a:extLst>
          </p:cNvPr>
          <p:cNvSpPr/>
          <p:nvPr/>
        </p:nvSpPr>
        <p:spPr>
          <a:xfrm>
            <a:off x="6738502" y="3568098"/>
            <a:ext cx="2047532" cy="2044992"/>
          </a:xfrm>
          <a:custGeom>
            <a:avLst/>
            <a:gdLst>
              <a:gd name="connsiteX0" fmla="*/ 0 w 2047532"/>
              <a:gd name="connsiteY0" fmla="*/ 6072 h 2044992"/>
              <a:gd name="connsiteX1" fmla="*/ 2038922 w 2047532"/>
              <a:gd name="connsiteY1" fmla="*/ 2044993 h 2044992"/>
              <a:gd name="connsiteX2" fmla="*/ 2047532 w 2047532"/>
              <a:gd name="connsiteY2" fmla="*/ 2044993 h 2044992"/>
              <a:gd name="connsiteX3" fmla="*/ 2047532 w 2047532"/>
              <a:gd name="connsiteY3" fmla="*/ 0 h 2044992"/>
              <a:gd name="connsiteX4" fmla="*/ 110 w 2047532"/>
              <a:gd name="connsiteY4" fmla="*/ 0 h 2044992"/>
              <a:gd name="connsiteX5" fmla="*/ 110 w 2047532"/>
              <a:gd name="connsiteY5" fmla="*/ 6182 h 204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532" h="2044992">
                <a:moveTo>
                  <a:pt x="0" y="6072"/>
                </a:moveTo>
                <a:cubicBezTo>
                  <a:pt x="0" y="1132170"/>
                  <a:pt x="912823" y="2044993"/>
                  <a:pt x="2038922" y="2044993"/>
                </a:cubicBezTo>
                <a:cubicBezTo>
                  <a:pt x="2041792" y="2044993"/>
                  <a:pt x="2044662" y="2044993"/>
                  <a:pt x="2047532" y="2044993"/>
                </a:cubicBezTo>
                <a:lnTo>
                  <a:pt x="2047532" y="0"/>
                </a:lnTo>
                <a:lnTo>
                  <a:pt x="110" y="0"/>
                </a:lnTo>
                <a:cubicBezTo>
                  <a:pt x="110" y="2097"/>
                  <a:pt x="110" y="4085"/>
                  <a:pt x="110" y="6182"/>
                </a:cubicBezTo>
                <a:close/>
              </a:path>
            </a:pathLst>
          </a:custGeom>
          <a:solidFill>
            <a:srgbClr val="0087FF"/>
          </a:soli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9748F453-A9AA-6FEC-2FFE-870E21F5CFD3}"/>
              </a:ext>
            </a:extLst>
          </p:cNvPr>
          <p:cNvSpPr/>
          <p:nvPr/>
        </p:nvSpPr>
        <p:spPr>
          <a:xfrm>
            <a:off x="8786034" y="3567987"/>
            <a:ext cx="2030311" cy="2044992"/>
          </a:xfrm>
          <a:custGeom>
            <a:avLst/>
            <a:gdLst>
              <a:gd name="connsiteX0" fmla="*/ 0 w 2030311"/>
              <a:gd name="connsiteY0" fmla="*/ 2044993 h 2044992"/>
              <a:gd name="connsiteX1" fmla="*/ 2030311 w 2030311"/>
              <a:gd name="connsiteY1" fmla="*/ 6182 h 2044992"/>
              <a:gd name="connsiteX2" fmla="*/ 2030311 w 2030311"/>
              <a:gd name="connsiteY2" fmla="*/ 0 h 2044992"/>
              <a:gd name="connsiteX3" fmla="*/ 0 w 2030311"/>
              <a:gd name="connsiteY3" fmla="*/ 0 h 2044992"/>
              <a:gd name="connsiteX4" fmla="*/ 0 w 2030311"/>
              <a:gd name="connsiteY4" fmla="*/ 2044993 h 204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11" h="2044992">
                <a:moveTo>
                  <a:pt x="0" y="2044993"/>
                </a:moveTo>
                <a:cubicBezTo>
                  <a:pt x="1122124" y="2040356"/>
                  <a:pt x="2030311" y="1129410"/>
                  <a:pt x="2030311" y="6182"/>
                </a:cubicBezTo>
                <a:cubicBezTo>
                  <a:pt x="2030311" y="4084"/>
                  <a:pt x="2030311" y="2097"/>
                  <a:pt x="2030311" y="0"/>
                </a:cubicBezTo>
                <a:lnTo>
                  <a:pt x="0" y="0"/>
                </a:lnTo>
                <a:lnTo>
                  <a:pt x="0" y="2044993"/>
                </a:lnTo>
                <a:close/>
              </a:path>
            </a:pathLst>
          </a:custGeom>
          <a:solidFill>
            <a:srgbClr val="0FF2B2"/>
          </a:soli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6323DDD2-E436-E269-3CC2-34E8C282E9AD}"/>
              </a:ext>
            </a:extLst>
          </p:cNvPr>
          <p:cNvSpPr/>
          <p:nvPr/>
        </p:nvSpPr>
        <p:spPr>
          <a:xfrm>
            <a:off x="6738502" y="3568098"/>
            <a:ext cx="2047532" cy="2044992"/>
          </a:xfrm>
          <a:custGeom>
            <a:avLst/>
            <a:gdLst>
              <a:gd name="connsiteX0" fmla="*/ 0 w 2047532"/>
              <a:gd name="connsiteY0" fmla="*/ 6072 h 2044992"/>
              <a:gd name="connsiteX1" fmla="*/ 2038922 w 2047532"/>
              <a:gd name="connsiteY1" fmla="*/ 2044993 h 2044992"/>
              <a:gd name="connsiteX2" fmla="*/ 2047532 w 2047532"/>
              <a:gd name="connsiteY2" fmla="*/ 2044993 h 2044992"/>
              <a:gd name="connsiteX3" fmla="*/ 2047532 w 2047532"/>
              <a:gd name="connsiteY3" fmla="*/ 0 h 2044992"/>
              <a:gd name="connsiteX4" fmla="*/ 110 w 2047532"/>
              <a:gd name="connsiteY4" fmla="*/ 0 h 2044992"/>
              <a:gd name="connsiteX5" fmla="*/ 110 w 2047532"/>
              <a:gd name="connsiteY5" fmla="*/ 6182 h 204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532" h="2044992">
                <a:moveTo>
                  <a:pt x="0" y="6072"/>
                </a:moveTo>
                <a:cubicBezTo>
                  <a:pt x="0" y="1132170"/>
                  <a:pt x="912823" y="2044993"/>
                  <a:pt x="2038922" y="2044993"/>
                </a:cubicBezTo>
                <a:cubicBezTo>
                  <a:pt x="2041792" y="2044993"/>
                  <a:pt x="2044662" y="2044993"/>
                  <a:pt x="2047532" y="2044993"/>
                </a:cubicBezTo>
                <a:lnTo>
                  <a:pt x="2047532" y="0"/>
                </a:lnTo>
                <a:lnTo>
                  <a:pt x="110" y="0"/>
                </a:lnTo>
                <a:cubicBezTo>
                  <a:pt x="110" y="2097"/>
                  <a:pt x="110" y="4085"/>
                  <a:pt x="110" y="6182"/>
                </a:cubicBezTo>
                <a:close/>
              </a:path>
            </a:pathLst>
          </a:custGeom>
          <a:gradFill>
            <a:gsLst>
              <a:gs pos="58000">
                <a:srgbClr val="231F20">
                  <a:alpha val="0"/>
                </a:srgbClr>
              </a:gs>
              <a:gs pos="91000">
                <a:srgbClr val="231F20">
                  <a:alpha val="28627"/>
                </a:srgbClr>
              </a:gs>
              <a:gs pos="100000">
                <a:srgbClr val="231F20">
                  <a:alpha val="40000"/>
                </a:srgbClr>
              </a:gs>
            </a:gsLst>
            <a:lin ang="0" scaled="1"/>
          </a:gra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2D4388F5-BED3-8AB7-C2A7-6161D4B4A36F}"/>
              </a:ext>
            </a:extLst>
          </p:cNvPr>
          <p:cNvSpPr/>
          <p:nvPr/>
        </p:nvSpPr>
        <p:spPr>
          <a:xfrm>
            <a:off x="8786034" y="3567987"/>
            <a:ext cx="2030311" cy="2044992"/>
          </a:xfrm>
          <a:custGeom>
            <a:avLst/>
            <a:gdLst>
              <a:gd name="connsiteX0" fmla="*/ 0 w 2030311"/>
              <a:gd name="connsiteY0" fmla="*/ 2044993 h 2044992"/>
              <a:gd name="connsiteX1" fmla="*/ 2030311 w 2030311"/>
              <a:gd name="connsiteY1" fmla="*/ 6182 h 2044992"/>
              <a:gd name="connsiteX2" fmla="*/ 2030311 w 2030311"/>
              <a:gd name="connsiteY2" fmla="*/ 0 h 2044992"/>
              <a:gd name="connsiteX3" fmla="*/ 0 w 2030311"/>
              <a:gd name="connsiteY3" fmla="*/ 0 h 2044992"/>
              <a:gd name="connsiteX4" fmla="*/ 0 w 2030311"/>
              <a:gd name="connsiteY4" fmla="*/ 2044993 h 204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11" h="2044992">
                <a:moveTo>
                  <a:pt x="0" y="2044993"/>
                </a:moveTo>
                <a:cubicBezTo>
                  <a:pt x="1122124" y="2040356"/>
                  <a:pt x="2030311" y="1129410"/>
                  <a:pt x="2030311" y="6182"/>
                </a:cubicBezTo>
                <a:cubicBezTo>
                  <a:pt x="2030311" y="4084"/>
                  <a:pt x="2030311" y="2097"/>
                  <a:pt x="2030311" y="0"/>
                </a:cubicBezTo>
                <a:lnTo>
                  <a:pt x="0" y="0"/>
                </a:lnTo>
                <a:lnTo>
                  <a:pt x="0" y="2044993"/>
                </a:lnTo>
                <a:close/>
              </a:path>
            </a:pathLst>
          </a:custGeom>
          <a:gradFill>
            <a:gsLst>
              <a:gs pos="46000">
                <a:srgbClr val="231F20">
                  <a:alpha val="0"/>
                </a:srgbClr>
              </a:gs>
              <a:gs pos="95000">
                <a:srgbClr val="231F20">
                  <a:alpha val="49804"/>
                </a:srgbClr>
              </a:gs>
            </a:gsLst>
            <a:lin ang="16200000" scaled="1"/>
          </a:gra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9" name="Freeform: Shape 188">
            <a:extLst>
              <a:ext uri="{FF2B5EF4-FFF2-40B4-BE49-F238E27FC236}">
                <a16:creationId xmlns:a16="http://schemas.microsoft.com/office/drawing/2014/main" id="{AE1CE0EF-21F0-4FD4-902E-88B4FC7C5FA8}"/>
              </a:ext>
            </a:extLst>
          </p:cNvPr>
          <p:cNvSpPr/>
          <p:nvPr/>
        </p:nvSpPr>
        <p:spPr>
          <a:xfrm>
            <a:off x="6738612" y="1535358"/>
            <a:ext cx="2047421" cy="2032628"/>
          </a:xfrm>
          <a:custGeom>
            <a:avLst/>
            <a:gdLst>
              <a:gd name="connsiteX0" fmla="*/ 2047422 w 2047421"/>
              <a:gd name="connsiteY0" fmla="*/ 2032629 h 2032628"/>
              <a:gd name="connsiteX1" fmla="*/ 2047422 w 2047421"/>
              <a:gd name="connsiteY1" fmla="*/ 0 h 2032628"/>
              <a:gd name="connsiteX2" fmla="*/ 2038811 w 2047421"/>
              <a:gd name="connsiteY2" fmla="*/ 0 h 2032628"/>
              <a:gd name="connsiteX3" fmla="*/ 0 w 2047421"/>
              <a:gd name="connsiteY3" fmla="*/ 2032629 h 2032628"/>
              <a:gd name="connsiteX4" fmla="*/ 2047422 w 2047421"/>
              <a:gd name="connsiteY4" fmla="*/ 2032629 h 203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421" h="2032628">
                <a:moveTo>
                  <a:pt x="2047422" y="2032629"/>
                </a:moveTo>
                <a:lnTo>
                  <a:pt x="2047422" y="0"/>
                </a:lnTo>
                <a:cubicBezTo>
                  <a:pt x="2044552" y="0"/>
                  <a:pt x="2041681" y="0"/>
                  <a:pt x="2038811" y="0"/>
                </a:cubicBezTo>
                <a:cubicBezTo>
                  <a:pt x="914810" y="-110"/>
                  <a:pt x="3312" y="909401"/>
                  <a:pt x="0" y="2032629"/>
                </a:cubicBezTo>
                <a:lnTo>
                  <a:pt x="2047422" y="2032629"/>
                </a:lnTo>
                <a:close/>
              </a:path>
            </a:pathLst>
          </a:custGeom>
          <a:solidFill>
            <a:srgbClr val="088C8A"/>
          </a:soli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0" name="Freeform: Shape 189">
            <a:extLst>
              <a:ext uri="{FF2B5EF4-FFF2-40B4-BE49-F238E27FC236}">
                <a16:creationId xmlns:a16="http://schemas.microsoft.com/office/drawing/2014/main" id="{D1B98473-1167-6884-45EB-A639D06F4240}"/>
              </a:ext>
            </a:extLst>
          </p:cNvPr>
          <p:cNvSpPr/>
          <p:nvPr/>
        </p:nvSpPr>
        <p:spPr>
          <a:xfrm>
            <a:off x="8786034" y="1535358"/>
            <a:ext cx="2030311" cy="2032628"/>
          </a:xfrm>
          <a:custGeom>
            <a:avLst/>
            <a:gdLst>
              <a:gd name="connsiteX0" fmla="*/ 0 w 2030311"/>
              <a:gd name="connsiteY0" fmla="*/ 2032629 h 2032628"/>
              <a:gd name="connsiteX1" fmla="*/ 2030311 w 2030311"/>
              <a:gd name="connsiteY1" fmla="*/ 2032629 h 2032628"/>
              <a:gd name="connsiteX2" fmla="*/ 0 w 2030311"/>
              <a:gd name="connsiteY2" fmla="*/ 0 h 2032628"/>
              <a:gd name="connsiteX3" fmla="*/ 0 w 2030311"/>
              <a:gd name="connsiteY3" fmla="*/ 2032629 h 203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11" h="2032628">
                <a:moveTo>
                  <a:pt x="0" y="2032629"/>
                </a:moveTo>
                <a:lnTo>
                  <a:pt x="2030311" y="2032629"/>
                </a:lnTo>
                <a:cubicBezTo>
                  <a:pt x="2026999" y="912271"/>
                  <a:pt x="1120137" y="4636"/>
                  <a:pt x="0" y="0"/>
                </a:cubicBezTo>
                <a:lnTo>
                  <a:pt x="0" y="2032629"/>
                </a:lnTo>
                <a:close/>
              </a:path>
            </a:pathLst>
          </a:custGeom>
          <a:solidFill>
            <a:srgbClr val="BF1F99"/>
          </a:soli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80CE4491-56FD-1240-F788-0393F746748B}"/>
              </a:ext>
            </a:extLst>
          </p:cNvPr>
          <p:cNvSpPr/>
          <p:nvPr/>
        </p:nvSpPr>
        <p:spPr>
          <a:xfrm>
            <a:off x="6742145" y="1534144"/>
            <a:ext cx="2047421" cy="2032739"/>
          </a:xfrm>
          <a:custGeom>
            <a:avLst/>
            <a:gdLst>
              <a:gd name="connsiteX0" fmla="*/ 2047422 w 2047421"/>
              <a:gd name="connsiteY0" fmla="*/ 2032739 h 2032739"/>
              <a:gd name="connsiteX1" fmla="*/ 2047422 w 2047421"/>
              <a:gd name="connsiteY1" fmla="*/ 0 h 2032739"/>
              <a:gd name="connsiteX2" fmla="*/ 2038811 w 2047421"/>
              <a:gd name="connsiteY2" fmla="*/ 0 h 2032739"/>
              <a:gd name="connsiteX3" fmla="*/ 0 w 2047421"/>
              <a:gd name="connsiteY3" fmla="*/ 2032739 h 2032739"/>
              <a:gd name="connsiteX4" fmla="*/ 2047422 w 2047421"/>
              <a:gd name="connsiteY4" fmla="*/ 2032739 h 2032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421" h="2032739">
                <a:moveTo>
                  <a:pt x="2047422" y="2032739"/>
                </a:moveTo>
                <a:lnTo>
                  <a:pt x="2047422" y="0"/>
                </a:lnTo>
                <a:cubicBezTo>
                  <a:pt x="2044552" y="0"/>
                  <a:pt x="2041681" y="0"/>
                  <a:pt x="2038811" y="0"/>
                </a:cubicBezTo>
                <a:cubicBezTo>
                  <a:pt x="914810" y="-110"/>
                  <a:pt x="3312" y="909511"/>
                  <a:pt x="0" y="2032739"/>
                </a:cubicBezTo>
                <a:lnTo>
                  <a:pt x="2047422" y="2032739"/>
                </a:lnTo>
                <a:close/>
              </a:path>
            </a:pathLst>
          </a:custGeom>
          <a:gradFill>
            <a:gsLst>
              <a:gs pos="0">
                <a:srgbClr val="231F20">
                  <a:alpha val="40000"/>
                </a:srgbClr>
              </a:gs>
              <a:gs pos="1000">
                <a:srgbClr val="231F20">
                  <a:alpha val="36863"/>
                </a:srgbClr>
              </a:gs>
              <a:gs pos="21000">
                <a:srgbClr val="231F20">
                  <a:alpha val="8627"/>
                </a:srgbClr>
              </a:gs>
              <a:gs pos="46000">
                <a:srgbClr val="231F20">
                  <a:alpha val="0"/>
                </a:srgbClr>
              </a:gs>
            </a:gsLst>
            <a:lin ang="16200000" scaled="1"/>
          </a:gra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6E1AA877-7EB1-DD22-60F9-F8D646D72AE1}"/>
              </a:ext>
            </a:extLst>
          </p:cNvPr>
          <p:cNvSpPr/>
          <p:nvPr/>
        </p:nvSpPr>
        <p:spPr>
          <a:xfrm>
            <a:off x="8786034" y="1535358"/>
            <a:ext cx="2030311" cy="2032628"/>
          </a:xfrm>
          <a:custGeom>
            <a:avLst/>
            <a:gdLst>
              <a:gd name="connsiteX0" fmla="*/ 0 w 2030311"/>
              <a:gd name="connsiteY0" fmla="*/ 2032629 h 2032628"/>
              <a:gd name="connsiteX1" fmla="*/ 2030311 w 2030311"/>
              <a:gd name="connsiteY1" fmla="*/ 2032629 h 2032628"/>
              <a:gd name="connsiteX2" fmla="*/ 0 w 2030311"/>
              <a:gd name="connsiteY2" fmla="*/ 0 h 2032628"/>
              <a:gd name="connsiteX3" fmla="*/ 0 w 2030311"/>
              <a:gd name="connsiteY3" fmla="*/ 2032629 h 203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11" h="2032628">
                <a:moveTo>
                  <a:pt x="0" y="2032629"/>
                </a:moveTo>
                <a:lnTo>
                  <a:pt x="2030311" y="2032629"/>
                </a:lnTo>
                <a:cubicBezTo>
                  <a:pt x="2026999" y="912271"/>
                  <a:pt x="1120137" y="4636"/>
                  <a:pt x="0" y="0"/>
                </a:cubicBezTo>
                <a:lnTo>
                  <a:pt x="0" y="2032629"/>
                </a:lnTo>
                <a:close/>
              </a:path>
            </a:pathLst>
          </a:custGeom>
          <a:gradFill>
            <a:gsLst>
              <a:gs pos="57000">
                <a:srgbClr val="231F20">
                  <a:alpha val="0"/>
                </a:srgbClr>
              </a:gs>
              <a:gs pos="100000">
                <a:srgbClr val="231F20">
                  <a:alpha val="40000"/>
                </a:srgbClr>
              </a:gs>
            </a:gsLst>
            <a:lin ang="10800000" scaled="1"/>
          </a:gra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97B855A1-B37C-2CBF-0DB4-77A481C5BA1C}"/>
              </a:ext>
            </a:extLst>
          </p:cNvPr>
          <p:cNvSpPr/>
          <p:nvPr/>
        </p:nvSpPr>
        <p:spPr>
          <a:xfrm>
            <a:off x="7613179" y="2530580"/>
            <a:ext cx="656777" cy="471826"/>
          </a:xfrm>
          <a:custGeom>
            <a:avLst/>
            <a:gdLst>
              <a:gd name="connsiteX0" fmla="*/ 551685 w 656777"/>
              <a:gd name="connsiteY0" fmla="*/ 321301 h 471826"/>
              <a:gd name="connsiteX1" fmla="*/ 583809 w 656777"/>
              <a:gd name="connsiteY1" fmla="*/ 221507 h 471826"/>
              <a:gd name="connsiteX2" fmla="*/ 415352 w 656777"/>
              <a:gd name="connsiteY2" fmla="*/ 55921 h 471826"/>
              <a:gd name="connsiteX3" fmla="*/ 387644 w 656777"/>
              <a:gd name="connsiteY3" fmla="*/ 58570 h 471826"/>
              <a:gd name="connsiteX4" fmla="*/ 343267 w 656777"/>
              <a:gd name="connsiteY4" fmla="*/ 27661 h 471826"/>
              <a:gd name="connsiteX5" fmla="*/ 315890 w 656777"/>
              <a:gd name="connsiteY5" fmla="*/ 30089 h 471826"/>
              <a:gd name="connsiteX6" fmla="*/ 291052 w 656777"/>
              <a:gd name="connsiteY6" fmla="*/ 49518 h 471826"/>
              <a:gd name="connsiteX7" fmla="*/ 281890 w 656777"/>
              <a:gd name="connsiteY7" fmla="*/ 19381 h 471826"/>
              <a:gd name="connsiteX8" fmla="*/ 260805 w 656777"/>
              <a:gd name="connsiteY8" fmla="*/ 1719 h 471826"/>
              <a:gd name="connsiteX9" fmla="*/ 199869 w 656777"/>
              <a:gd name="connsiteY9" fmla="*/ 2271 h 471826"/>
              <a:gd name="connsiteX10" fmla="*/ 179115 w 656777"/>
              <a:gd name="connsiteY10" fmla="*/ 20375 h 471826"/>
              <a:gd name="connsiteX11" fmla="*/ 170505 w 656777"/>
              <a:gd name="connsiteY11" fmla="*/ 50732 h 471826"/>
              <a:gd name="connsiteX12" fmla="*/ 145336 w 656777"/>
              <a:gd name="connsiteY12" fmla="*/ 31635 h 471826"/>
              <a:gd name="connsiteX13" fmla="*/ 117959 w 656777"/>
              <a:gd name="connsiteY13" fmla="*/ 29758 h 471826"/>
              <a:gd name="connsiteX14" fmla="*/ 68945 w 656777"/>
              <a:gd name="connsiteY14" fmla="*/ 66077 h 471826"/>
              <a:gd name="connsiteX15" fmla="*/ 62763 w 656777"/>
              <a:gd name="connsiteY15" fmla="*/ 92902 h 471826"/>
              <a:gd name="connsiteX16" fmla="*/ 73582 w 656777"/>
              <a:gd name="connsiteY16" fmla="*/ 122487 h 471826"/>
              <a:gd name="connsiteX17" fmla="*/ 42010 w 656777"/>
              <a:gd name="connsiteY17" fmla="*/ 121935 h 471826"/>
              <a:gd name="connsiteX18" fmla="*/ 18717 w 656777"/>
              <a:gd name="connsiteY18" fmla="*/ 136506 h 471826"/>
              <a:gd name="connsiteX19" fmla="*/ 392 w 656777"/>
              <a:gd name="connsiteY19" fmla="*/ 194682 h 471826"/>
              <a:gd name="connsiteX20" fmla="*/ 11100 w 656777"/>
              <a:gd name="connsiteY20" fmla="*/ 219962 h 471826"/>
              <a:gd name="connsiteX21" fmla="*/ 37263 w 656777"/>
              <a:gd name="connsiteY21" fmla="*/ 237514 h 471826"/>
              <a:gd name="connsiteX22" fmla="*/ 11321 w 656777"/>
              <a:gd name="connsiteY22" fmla="*/ 255618 h 471826"/>
              <a:gd name="connsiteX23" fmla="*/ 1055 w 656777"/>
              <a:gd name="connsiteY23" fmla="*/ 281118 h 471826"/>
              <a:gd name="connsiteX24" fmla="*/ 20373 w 656777"/>
              <a:gd name="connsiteY24" fmla="*/ 338963 h 471826"/>
              <a:gd name="connsiteX25" fmla="*/ 43997 w 656777"/>
              <a:gd name="connsiteY25" fmla="*/ 353204 h 471826"/>
              <a:gd name="connsiteX26" fmla="*/ 75569 w 656777"/>
              <a:gd name="connsiteY26" fmla="*/ 352100 h 471826"/>
              <a:gd name="connsiteX27" fmla="*/ 65302 w 656777"/>
              <a:gd name="connsiteY27" fmla="*/ 381905 h 471826"/>
              <a:gd name="connsiteX28" fmla="*/ 71926 w 656777"/>
              <a:gd name="connsiteY28" fmla="*/ 408510 h 471826"/>
              <a:gd name="connsiteX29" fmla="*/ 121491 w 656777"/>
              <a:gd name="connsiteY29" fmla="*/ 444055 h 471826"/>
              <a:gd name="connsiteX30" fmla="*/ 148868 w 656777"/>
              <a:gd name="connsiteY30" fmla="*/ 441627 h 471826"/>
              <a:gd name="connsiteX31" fmla="*/ 173706 w 656777"/>
              <a:gd name="connsiteY31" fmla="*/ 422198 h 471826"/>
              <a:gd name="connsiteX32" fmla="*/ 182869 w 656777"/>
              <a:gd name="connsiteY32" fmla="*/ 452445 h 471826"/>
              <a:gd name="connsiteX33" fmla="*/ 203953 w 656777"/>
              <a:gd name="connsiteY33" fmla="*/ 470108 h 471826"/>
              <a:gd name="connsiteX34" fmla="*/ 264889 w 656777"/>
              <a:gd name="connsiteY34" fmla="*/ 469556 h 471826"/>
              <a:gd name="connsiteX35" fmla="*/ 285643 w 656777"/>
              <a:gd name="connsiteY35" fmla="*/ 451452 h 471826"/>
              <a:gd name="connsiteX36" fmla="*/ 294253 w 656777"/>
              <a:gd name="connsiteY36" fmla="*/ 421094 h 471826"/>
              <a:gd name="connsiteX37" fmla="*/ 319422 w 656777"/>
              <a:gd name="connsiteY37" fmla="*/ 440192 h 471826"/>
              <a:gd name="connsiteX38" fmla="*/ 346799 w 656777"/>
              <a:gd name="connsiteY38" fmla="*/ 442068 h 471826"/>
              <a:gd name="connsiteX39" fmla="*/ 395813 w 656777"/>
              <a:gd name="connsiteY39" fmla="*/ 405750 h 471826"/>
              <a:gd name="connsiteX40" fmla="*/ 403430 w 656777"/>
              <a:gd name="connsiteY40" fmla="*/ 389633 h 471826"/>
              <a:gd name="connsiteX41" fmla="*/ 418333 w 656777"/>
              <a:gd name="connsiteY41" fmla="*/ 390185 h 471826"/>
              <a:gd name="connsiteX42" fmla="*/ 519893 w 656777"/>
              <a:gd name="connsiteY42" fmla="*/ 354418 h 471826"/>
              <a:gd name="connsiteX43" fmla="*/ 639556 w 656777"/>
              <a:gd name="connsiteY43" fmla="*/ 463374 h 471826"/>
              <a:gd name="connsiteX44" fmla="*/ 656777 w 656777"/>
              <a:gd name="connsiteY44" fmla="*/ 417230 h 471826"/>
              <a:gd name="connsiteX45" fmla="*/ 551796 w 656777"/>
              <a:gd name="connsiteY45" fmla="*/ 321411 h 471826"/>
              <a:gd name="connsiteX46" fmla="*/ 139816 w 656777"/>
              <a:gd name="connsiteY46" fmla="*/ 69720 h 471826"/>
              <a:gd name="connsiteX47" fmla="*/ 139816 w 656777"/>
              <a:gd name="connsiteY47" fmla="*/ 69720 h 471826"/>
              <a:gd name="connsiteX48" fmla="*/ 139816 w 656777"/>
              <a:gd name="connsiteY48" fmla="*/ 69720 h 471826"/>
              <a:gd name="connsiteX49" fmla="*/ 139816 w 656777"/>
              <a:gd name="connsiteY49" fmla="*/ 69720 h 471826"/>
              <a:gd name="connsiteX50" fmla="*/ 354085 w 656777"/>
              <a:gd name="connsiteY50" fmla="*/ 381353 h 471826"/>
              <a:gd name="connsiteX51" fmla="*/ 335760 w 656777"/>
              <a:gd name="connsiteY51" fmla="*/ 394932 h 471826"/>
              <a:gd name="connsiteX52" fmla="*/ 311916 w 656777"/>
              <a:gd name="connsiteY52" fmla="*/ 376938 h 471826"/>
              <a:gd name="connsiteX53" fmla="*/ 287409 w 656777"/>
              <a:gd name="connsiteY53" fmla="*/ 373626 h 471826"/>
              <a:gd name="connsiteX54" fmla="*/ 271071 w 656777"/>
              <a:gd name="connsiteY54" fmla="*/ 379035 h 471826"/>
              <a:gd name="connsiteX55" fmla="*/ 253409 w 656777"/>
              <a:gd name="connsiteY55" fmla="*/ 396366 h 471826"/>
              <a:gd name="connsiteX56" fmla="*/ 245240 w 656777"/>
              <a:gd name="connsiteY56" fmla="*/ 425179 h 471826"/>
              <a:gd name="connsiteX57" fmla="*/ 222389 w 656777"/>
              <a:gd name="connsiteY57" fmla="*/ 425399 h 471826"/>
              <a:gd name="connsiteX58" fmla="*/ 213668 w 656777"/>
              <a:gd name="connsiteY58" fmla="*/ 396698 h 471826"/>
              <a:gd name="connsiteX59" fmla="*/ 195784 w 656777"/>
              <a:gd name="connsiteY59" fmla="*/ 379698 h 471826"/>
              <a:gd name="connsiteX60" fmla="*/ 179336 w 656777"/>
              <a:gd name="connsiteY60" fmla="*/ 374509 h 471826"/>
              <a:gd name="connsiteX61" fmla="*/ 154940 w 656777"/>
              <a:gd name="connsiteY61" fmla="*/ 378262 h 471826"/>
              <a:gd name="connsiteX62" fmla="*/ 131316 w 656777"/>
              <a:gd name="connsiteY62" fmla="*/ 396698 h 471826"/>
              <a:gd name="connsiteX63" fmla="*/ 112770 w 656777"/>
              <a:gd name="connsiteY63" fmla="*/ 383451 h 471826"/>
              <a:gd name="connsiteX64" fmla="*/ 122595 w 656777"/>
              <a:gd name="connsiteY64" fmla="*/ 355191 h 471826"/>
              <a:gd name="connsiteX65" fmla="*/ 118180 w 656777"/>
              <a:gd name="connsiteY65" fmla="*/ 330794 h 471826"/>
              <a:gd name="connsiteX66" fmla="*/ 107913 w 656777"/>
              <a:gd name="connsiteY66" fmla="*/ 316885 h 471826"/>
              <a:gd name="connsiteX67" fmla="*/ 86056 w 656777"/>
              <a:gd name="connsiteY67" fmla="*/ 305625 h 471826"/>
              <a:gd name="connsiteX68" fmla="*/ 56029 w 656777"/>
              <a:gd name="connsiteY68" fmla="*/ 306729 h 471826"/>
              <a:gd name="connsiteX69" fmla="*/ 48854 w 656777"/>
              <a:gd name="connsiteY69" fmla="*/ 285093 h 471826"/>
              <a:gd name="connsiteX70" fmla="*/ 73471 w 656777"/>
              <a:gd name="connsiteY70" fmla="*/ 267871 h 471826"/>
              <a:gd name="connsiteX71" fmla="*/ 84179 w 656777"/>
              <a:gd name="connsiteY71" fmla="*/ 245573 h 471826"/>
              <a:gd name="connsiteX72" fmla="*/ 84069 w 656777"/>
              <a:gd name="connsiteY72" fmla="*/ 228352 h 471826"/>
              <a:gd name="connsiteX73" fmla="*/ 73030 w 656777"/>
              <a:gd name="connsiteY73" fmla="*/ 206273 h 471826"/>
              <a:gd name="connsiteX74" fmla="*/ 48081 w 656777"/>
              <a:gd name="connsiteY74" fmla="*/ 189494 h 471826"/>
              <a:gd name="connsiteX75" fmla="*/ 54926 w 656777"/>
              <a:gd name="connsiteY75" fmla="*/ 167747 h 471826"/>
              <a:gd name="connsiteX76" fmla="*/ 84842 w 656777"/>
              <a:gd name="connsiteY76" fmla="*/ 168299 h 471826"/>
              <a:gd name="connsiteX77" fmla="*/ 106589 w 656777"/>
              <a:gd name="connsiteY77" fmla="*/ 156597 h 471826"/>
              <a:gd name="connsiteX78" fmla="*/ 116524 w 656777"/>
              <a:gd name="connsiteY78" fmla="*/ 142688 h 471826"/>
              <a:gd name="connsiteX79" fmla="*/ 120608 w 656777"/>
              <a:gd name="connsiteY79" fmla="*/ 118181 h 471826"/>
              <a:gd name="connsiteX80" fmla="*/ 110342 w 656777"/>
              <a:gd name="connsiteY80" fmla="*/ 90032 h 471826"/>
              <a:gd name="connsiteX81" fmla="*/ 128667 w 656777"/>
              <a:gd name="connsiteY81" fmla="*/ 76453 h 471826"/>
              <a:gd name="connsiteX82" fmla="*/ 152511 w 656777"/>
              <a:gd name="connsiteY82" fmla="*/ 94447 h 471826"/>
              <a:gd name="connsiteX83" fmla="*/ 177018 w 656777"/>
              <a:gd name="connsiteY83" fmla="*/ 97759 h 471826"/>
              <a:gd name="connsiteX84" fmla="*/ 193356 w 656777"/>
              <a:gd name="connsiteY84" fmla="*/ 92350 h 471826"/>
              <a:gd name="connsiteX85" fmla="*/ 211018 w 656777"/>
              <a:gd name="connsiteY85" fmla="*/ 75018 h 471826"/>
              <a:gd name="connsiteX86" fmla="*/ 219187 w 656777"/>
              <a:gd name="connsiteY86" fmla="*/ 46206 h 471826"/>
              <a:gd name="connsiteX87" fmla="*/ 242038 w 656777"/>
              <a:gd name="connsiteY87" fmla="*/ 45986 h 471826"/>
              <a:gd name="connsiteX88" fmla="*/ 250759 w 656777"/>
              <a:gd name="connsiteY88" fmla="*/ 74687 h 471826"/>
              <a:gd name="connsiteX89" fmla="*/ 268642 w 656777"/>
              <a:gd name="connsiteY89" fmla="*/ 91687 h 471826"/>
              <a:gd name="connsiteX90" fmla="*/ 285091 w 656777"/>
              <a:gd name="connsiteY90" fmla="*/ 96876 h 471826"/>
              <a:gd name="connsiteX91" fmla="*/ 309487 w 656777"/>
              <a:gd name="connsiteY91" fmla="*/ 93123 h 471826"/>
              <a:gd name="connsiteX92" fmla="*/ 333111 w 656777"/>
              <a:gd name="connsiteY92" fmla="*/ 74687 h 471826"/>
              <a:gd name="connsiteX93" fmla="*/ 336202 w 656777"/>
              <a:gd name="connsiteY93" fmla="*/ 76785 h 471826"/>
              <a:gd name="connsiteX94" fmla="*/ 277032 w 656777"/>
              <a:gd name="connsiteY94" fmla="*/ 131870 h 471826"/>
              <a:gd name="connsiteX95" fmla="*/ 151628 w 656777"/>
              <a:gd name="connsiteY95" fmla="*/ 156377 h 471826"/>
              <a:gd name="connsiteX96" fmla="*/ 153063 w 656777"/>
              <a:gd name="connsiteY96" fmla="*/ 316333 h 471826"/>
              <a:gd name="connsiteX97" fmla="*/ 290942 w 656777"/>
              <a:gd name="connsiteY97" fmla="*/ 332340 h 471826"/>
              <a:gd name="connsiteX98" fmla="*/ 352871 w 656777"/>
              <a:gd name="connsiteY98" fmla="*/ 377159 h 471826"/>
              <a:gd name="connsiteX99" fmla="*/ 354416 w 656777"/>
              <a:gd name="connsiteY99" fmla="*/ 381353 h 471826"/>
              <a:gd name="connsiteX100" fmla="*/ 265662 w 656777"/>
              <a:gd name="connsiteY100" fmla="*/ 294034 h 471826"/>
              <a:gd name="connsiteX101" fmla="*/ 184966 w 656777"/>
              <a:gd name="connsiteY101" fmla="*/ 283768 h 471826"/>
              <a:gd name="connsiteX102" fmla="*/ 184083 w 656777"/>
              <a:gd name="connsiteY102" fmla="*/ 188611 h 471826"/>
              <a:gd name="connsiteX103" fmla="*/ 257272 w 656777"/>
              <a:gd name="connsiteY103" fmla="*/ 173377 h 471826"/>
              <a:gd name="connsiteX104" fmla="*/ 249655 w 656777"/>
              <a:gd name="connsiteY104" fmla="*/ 224488 h 471826"/>
              <a:gd name="connsiteX105" fmla="*/ 265552 w 656777"/>
              <a:gd name="connsiteY105" fmla="*/ 294034 h 471826"/>
              <a:gd name="connsiteX106" fmla="*/ 417781 w 656777"/>
              <a:gd name="connsiteY106" fmla="*/ 344152 h 471826"/>
              <a:gd name="connsiteX107" fmla="*/ 295578 w 656777"/>
              <a:gd name="connsiteY107" fmla="*/ 224046 h 471826"/>
              <a:gd name="connsiteX108" fmla="*/ 415683 w 656777"/>
              <a:gd name="connsiteY108" fmla="*/ 101843 h 471826"/>
              <a:gd name="connsiteX109" fmla="*/ 537886 w 656777"/>
              <a:gd name="connsiteY109" fmla="*/ 221949 h 471826"/>
              <a:gd name="connsiteX110" fmla="*/ 417781 w 656777"/>
              <a:gd name="connsiteY110" fmla="*/ 344152 h 4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56777" h="471826">
                <a:moveTo>
                  <a:pt x="551685" y="321301"/>
                </a:moveTo>
                <a:cubicBezTo>
                  <a:pt x="572107" y="293261"/>
                  <a:pt x="584140" y="258709"/>
                  <a:pt x="583809" y="221507"/>
                </a:cubicBezTo>
                <a:cubicBezTo>
                  <a:pt x="583036" y="129441"/>
                  <a:pt x="507418" y="55148"/>
                  <a:pt x="415352" y="55921"/>
                </a:cubicBezTo>
                <a:cubicBezTo>
                  <a:pt x="405859" y="55921"/>
                  <a:pt x="396586" y="56914"/>
                  <a:pt x="387644" y="58570"/>
                </a:cubicBezTo>
                <a:cubicBezTo>
                  <a:pt x="373956" y="46538"/>
                  <a:pt x="359163" y="36050"/>
                  <a:pt x="343267" y="27661"/>
                </a:cubicBezTo>
                <a:cubicBezTo>
                  <a:pt x="334436" y="22914"/>
                  <a:pt x="323728" y="23907"/>
                  <a:pt x="315890" y="30089"/>
                </a:cubicBezTo>
                <a:lnTo>
                  <a:pt x="291052" y="49518"/>
                </a:lnTo>
                <a:lnTo>
                  <a:pt x="281890" y="19381"/>
                </a:lnTo>
                <a:cubicBezTo>
                  <a:pt x="279019" y="9888"/>
                  <a:pt x="270740" y="2933"/>
                  <a:pt x="260805" y="1719"/>
                </a:cubicBezTo>
                <a:cubicBezTo>
                  <a:pt x="240603" y="-710"/>
                  <a:pt x="220071" y="-599"/>
                  <a:pt x="199869" y="2271"/>
                </a:cubicBezTo>
                <a:cubicBezTo>
                  <a:pt x="189934" y="3595"/>
                  <a:pt x="181765" y="10771"/>
                  <a:pt x="179115" y="20375"/>
                </a:cubicBezTo>
                <a:lnTo>
                  <a:pt x="170505" y="50732"/>
                </a:lnTo>
                <a:lnTo>
                  <a:pt x="145336" y="31635"/>
                </a:lnTo>
                <a:cubicBezTo>
                  <a:pt x="137388" y="25674"/>
                  <a:pt x="126569" y="24901"/>
                  <a:pt x="117959" y="29758"/>
                </a:cubicBezTo>
                <a:cubicBezTo>
                  <a:pt x="100296" y="39583"/>
                  <a:pt x="83738" y="51836"/>
                  <a:pt x="68945" y="66077"/>
                </a:cubicBezTo>
                <a:cubicBezTo>
                  <a:pt x="61770" y="73031"/>
                  <a:pt x="59341" y="83519"/>
                  <a:pt x="62763" y="92902"/>
                </a:cubicBezTo>
                <a:lnTo>
                  <a:pt x="73582" y="122487"/>
                </a:lnTo>
                <a:lnTo>
                  <a:pt x="42010" y="121935"/>
                </a:lnTo>
                <a:cubicBezTo>
                  <a:pt x="32075" y="121714"/>
                  <a:pt x="22802" y="127454"/>
                  <a:pt x="18717" y="136506"/>
                </a:cubicBezTo>
                <a:cubicBezTo>
                  <a:pt x="10107" y="155052"/>
                  <a:pt x="3925" y="174591"/>
                  <a:pt x="392" y="194682"/>
                </a:cubicBezTo>
                <a:cubicBezTo>
                  <a:pt x="-1374" y="204507"/>
                  <a:pt x="2931" y="214442"/>
                  <a:pt x="11100" y="219962"/>
                </a:cubicBezTo>
                <a:lnTo>
                  <a:pt x="37263" y="237514"/>
                </a:lnTo>
                <a:lnTo>
                  <a:pt x="11321" y="255618"/>
                </a:lnTo>
                <a:cubicBezTo>
                  <a:pt x="3152" y="261358"/>
                  <a:pt x="-822" y="271294"/>
                  <a:pt x="1055" y="281118"/>
                </a:cubicBezTo>
                <a:cubicBezTo>
                  <a:pt x="4918" y="301210"/>
                  <a:pt x="11432" y="320638"/>
                  <a:pt x="20373" y="338963"/>
                </a:cubicBezTo>
                <a:cubicBezTo>
                  <a:pt x="24678" y="347905"/>
                  <a:pt x="33951" y="353535"/>
                  <a:pt x="43997" y="353204"/>
                </a:cubicBezTo>
                <a:lnTo>
                  <a:pt x="75569" y="352100"/>
                </a:lnTo>
                <a:lnTo>
                  <a:pt x="65302" y="381905"/>
                </a:lnTo>
                <a:cubicBezTo>
                  <a:pt x="62101" y="391289"/>
                  <a:pt x="64640" y="401997"/>
                  <a:pt x="71926" y="408510"/>
                </a:cubicBezTo>
                <a:cubicBezTo>
                  <a:pt x="86939" y="422529"/>
                  <a:pt x="103608" y="434452"/>
                  <a:pt x="121491" y="444055"/>
                </a:cubicBezTo>
                <a:cubicBezTo>
                  <a:pt x="130323" y="448802"/>
                  <a:pt x="141031" y="447809"/>
                  <a:pt x="148868" y="441627"/>
                </a:cubicBezTo>
                <a:lnTo>
                  <a:pt x="173706" y="422198"/>
                </a:lnTo>
                <a:lnTo>
                  <a:pt x="182869" y="452445"/>
                </a:lnTo>
                <a:cubicBezTo>
                  <a:pt x="185739" y="461939"/>
                  <a:pt x="194129" y="468893"/>
                  <a:pt x="203953" y="470108"/>
                </a:cubicBezTo>
                <a:cubicBezTo>
                  <a:pt x="224155" y="472536"/>
                  <a:pt x="244688" y="472426"/>
                  <a:pt x="264889" y="469556"/>
                </a:cubicBezTo>
                <a:cubicBezTo>
                  <a:pt x="274824" y="468231"/>
                  <a:pt x="282993" y="461056"/>
                  <a:pt x="285643" y="451452"/>
                </a:cubicBezTo>
                <a:lnTo>
                  <a:pt x="294253" y="421094"/>
                </a:lnTo>
                <a:lnTo>
                  <a:pt x="319422" y="440192"/>
                </a:lnTo>
                <a:cubicBezTo>
                  <a:pt x="327371" y="446153"/>
                  <a:pt x="338189" y="446926"/>
                  <a:pt x="346799" y="442068"/>
                </a:cubicBezTo>
                <a:cubicBezTo>
                  <a:pt x="364462" y="432244"/>
                  <a:pt x="381021" y="419990"/>
                  <a:pt x="395813" y="405750"/>
                </a:cubicBezTo>
                <a:cubicBezTo>
                  <a:pt x="400339" y="401445"/>
                  <a:pt x="402988" y="395704"/>
                  <a:pt x="403430" y="389633"/>
                </a:cubicBezTo>
                <a:cubicBezTo>
                  <a:pt x="408287" y="390074"/>
                  <a:pt x="413255" y="390295"/>
                  <a:pt x="418333" y="390185"/>
                </a:cubicBezTo>
                <a:cubicBezTo>
                  <a:pt x="456638" y="389853"/>
                  <a:pt x="491853" y="376496"/>
                  <a:pt x="519893" y="354418"/>
                </a:cubicBezTo>
                <a:lnTo>
                  <a:pt x="639556" y="463374"/>
                </a:lnTo>
                <a:lnTo>
                  <a:pt x="656777" y="417230"/>
                </a:lnTo>
                <a:lnTo>
                  <a:pt x="551796" y="321411"/>
                </a:lnTo>
                <a:close/>
                <a:moveTo>
                  <a:pt x="139816" y="69720"/>
                </a:moveTo>
                <a:lnTo>
                  <a:pt x="139816" y="69720"/>
                </a:lnTo>
                <a:cubicBezTo>
                  <a:pt x="139816" y="69720"/>
                  <a:pt x="139816" y="69720"/>
                  <a:pt x="139816" y="69720"/>
                </a:cubicBezTo>
                <a:cubicBezTo>
                  <a:pt x="139816" y="69720"/>
                  <a:pt x="139816" y="69720"/>
                  <a:pt x="139816" y="69720"/>
                </a:cubicBezTo>
                <a:close/>
                <a:moveTo>
                  <a:pt x="354085" y="381353"/>
                </a:moveTo>
                <a:cubicBezTo>
                  <a:pt x="348234" y="386321"/>
                  <a:pt x="342163" y="390847"/>
                  <a:pt x="335760" y="394932"/>
                </a:cubicBezTo>
                <a:lnTo>
                  <a:pt x="311916" y="376938"/>
                </a:lnTo>
                <a:cubicBezTo>
                  <a:pt x="304961" y="371639"/>
                  <a:pt x="295578" y="370425"/>
                  <a:pt x="287409" y="373626"/>
                </a:cubicBezTo>
                <a:cubicBezTo>
                  <a:pt x="282110" y="375723"/>
                  <a:pt x="276591" y="377600"/>
                  <a:pt x="271071" y="379035"/>
                </a:cubicBezTo>
                <a:cubicBezTo>
                  <a:pt x="262571" y="381353"/>
                  <a:pt x="255837" y="387977"/>
                  <a:pt x="253409" y="396366"/>
                </a:cubicBezTo>
                <a:lnTo>
                  <a:pt x="245240" y="425179"/>
                </a:lnTo>
                <a:cubicBezTo>
                  <a:pt x="237623" y="425731"/>
                  <a:pt x="230006" y="425731"/>
                  <a:pt x="222389" y="425399"/>
                </a:cubicBezTo>
                <a:lnTo>
                  <a:pt x="213668" y="396698"/>
                </a:lnTo>
                <a:cubicBezTo>
                  <a:pt x="211129" y="388308"/>
                  <a:pt x="204285" y="381795"/>
                  <a:pt x="195784" y="379698"/>
                </a:cubicBezTo>
                <a:cubicBezTo>
                  <a:pt x="190155" y="378262"/>
                  <a:pt x="184635" y="376607"/>
                  <a:pt x="179336" y="374509"/>
                </a:cubicBezTo>
                <a:cubicBezTo>
                  <a:pt x="171167" y="371418"/>
                  <a:pt x="161784" y="372853"/>
                  <a:pt x="154940" y="378262"/>
                </a:cubicBezTo>
                <a:lnTo>
                  <a:pt x="131316" y="396698"/>
                </a:lnTo>
                <a:cubicBezTo>
                  <a:pt x="124913" y="392613"/>
                  <a:pt x="118732" y="388198"/>
                  <a:pt x="112770" y="383451"/>
                </a:cubicBezTo>
                <a:lnTo>
                  <a:pt x="122595" y="355191"/>
                </a:lnTo>
                <a:cubicBezTo>
                  <a:pt x="125465" y="346911"/>
                  <a:pt x="123810" y="337528"/>
                  <a:pt x="118180" y="330794"/>
                </a:cubicBezTo>
                <a:cubicBezTo>
                  <a:pt x="114537" y="326489"/>
                  <a:pt x="111115" y="321742"/>
                  <a:pt x="107913" y="316885"/>
                </a:cubicBezTo>
                <a:cubicBezTo>
                  <a:pt x="103166" y="309599"/>
                  <a:pt x="94666" y="305294"/>
                  <a:pt x="86056" y="305625"/>
                </a:cubicBezTo>
                <a:lnTo>
                  <a:pt x="56029" y="306729"/>
                </a:lnTo>
                <a:cubicBezTo>
                  <a:pt x="53159" y="299664"/>
                  <a:pt x="50731" y="292489"/>
                  <a:pt x="48854" y="285093"/>
                </a:cubicBezTo>
                <a:lnTo>
                  <a:pt x="73471" y="267871"/>
                </a:lnTo>
                <a:cubicBezTo>
                  <a:pt x="80647" y="262904"/>
                  <a:pt x="84731" y="254404"/>
                  <a:pt x="84179" y="245573"/>
                </a:cubicBezTo>
                <a:cubicBezTo>
                  <a:pt x="83848" y="239832"/>
                  <a:pt x="83738" y="234092"/>
                  <a:pt x="84069" y="228352"/>
                </a:cubicBezTo>
                <a:cubicBezTo>
                  <a:pt x="84510" y="219631"/>
                  <a:pt x="80205" y="211130"/>
                  <a:pt x="73030" y="206273"/>
                </a:cubicBezTo>
                <a:lnTo>
                  <a:pt x="48081" y="189494"/>
                </a:lnTo>
                <a:cubicBezTo>
                  <a:pt x="49958" y="182098"/>
                  <a:pt x="52166" y="174812"/>
                  <a:pt x="54926" y="167747"/>
                </a:cubicBezTo>
                <a:lnTo>
                  <a:pt x="84842" y="168299"/>
                </a:lnTo>
                <a:cubicBezTo>
                  <a:pt x="93562" y="168520"/>
                  <a:pt x="101952" y="163994"/>
                  <a:pt x="106589" y="156597"/>
                </a:cubicBezTo>
                <a:cubicBezTo>
                  <a:pt x="109680" y="151740"/>
                  <a:pt x="112991" y="146993"/>
                  <a:pt x="116524" y="142688"/>
                </a:cubicBezTo>
                <a:cubicBezTo>
                  <a:pt x="122043" y="135844"/>
                  <a:pt x="123589" y="126461"/>
                  <a:pt x="120608" y="118181"/>
                </a:cubicBezTo>
                <a:lnTo>
                  <a:pt x="110342" y="90032"/>
                </a:lnTo>
                <a:cubicBezTo>
                  <a:pt x="116193" y="85064"/>
                  <a:pt x="122264" y="80538"/>
                  <a:pt x="128667" y="76453"/>
                </a:cubicBezTo>
                <a:lnTo>
                  <a:pt x="152511" y="94447"/>
                </a:lnTo>
                <a:cubicBezTo>
                  <a:pt x="159466" y="99746"/>
                  <a:pt x="168959" y="100960"/>
                  <a:pt x="177018" y="97759"/>
                </a:cubicBezTo>
                <a:cubicBezTo>
                  <a:pt x="182317" y="95662"/>
                  <a:pt x="187836" y="93785"/>
                  <a:pt x="193356" y="92350"/>
                </a:cubicBezTo>
                <a:cubicBezTo>
                  <a:pt x="201856" y="90032"/>
                  <a:pt x="208590" y="83408"/>
                  <a:pt x="211018" y="75018"/>
                </a:cubicBezTo>
                <a:lnTo>
                  <a:pt x="219187" y="46206"/>
                </a:lnTo>
                <a:cubicBezTo>
                  <a:pt x="226804" y="45654"/>
                  <a:pt x="234421" y="45654"/>
                  <a:pt x="242038" y="45986"/>
                </a:cubicBezTo>
                <a:lnTo>
                  <a:pt x="250759" y="74687"/>
                </a:lnTo>
                <a:cubicBezTo>
                  <a:pt x="253298" y="83077"/>
                  <a:pt x="260143" y="89590"/>
                  <a:pt x="268642" y="91687"/>
                </a:cubicBezTo>
                <a:cubicBezTo>
                  <a:pt x="274162" y="93123"/>
                  <a:pt x="279792" y="94778"/>
                  <a:pt x="285091" y="96876"/>
                </a:cubicBezTo>
                <a:cubicBezTo>
                  <a:pt x="293260" y="99967"/>
                  <a:pt x="302643" y="98532"/>
                  <a:pt x="309487" y="93123"/>
                </a:cubicBezTo>
                <a:lnTo>
                  <a:pt x="333111" y="74687"/>
                </a:lnTo>
                <a:cubicBezTo>
                  <a:pt x="334104" y="75350"/>
                  <a:pt x="335098" y="76122"/>
                  <a:pt x="336202" y="76785"/>
                </a:cubicBezTo>
                <a:cubicBezTo>
                  <a:pt x="312247" y="90032"/>
                  <a:pt x="291935" y="109019"/>
                  <a:pt x="277032" y="131870"/>
                </a:cubicBezTo>
                <a:cubicBezTo>
                  <a:pt x="235415" y="113986"/>
                  <a:pt x="185297" y="122155"/>
                  <a:pt x="151628" y="156377"/>
                </a:cubicBezTo>
                <a:cubicBezTo>
                  <a:pt x="107913" y="200864"/>
                  <a:pt x="108576" y="272618"/>
                  <a:pt x="153063" y="316333"/>
                </a:cubicBezTo>
                <a:cubicBezTo>
                  <a:pt x="190706" y="353314"/>
                  <a:pt x="247779" y="358392"/>
                  <a:pt x="290942" y="332340"/>
                </a:cubicBezTo>
                <a:cubicBezTo>
                  <a:pt x="307721" y="351658"/>
                  <a:pt x="328916" y="367113"/>
                  <a:pt x="352871" y="377159"/>
                </a:cubicBezTo>
                <a:lnTo>
                  <a:pt x="354416" y="381353"/>
                </a:lnTo>
                <a:close/>
                <a:moveTo>
                  <a:pt x="265662" y="294034"/>
                </a:moveTo>
                <a:cubicBezTo>
                  <a:pt x="240162" y="308716"/>
                  <a:pt x="206934" y="305294"/>
                  <a:pt x="184966" y="283768"/>
                </a:cubicBezTo>
                <a:cubicBezTo>
                  <a:pt x="158472" y="257715"/>
                  <a:pt x="158141" y="215105"/>
                  <a:pt x="184083" y="188611"/>
                </a:cubicBezTo>
                <a:cubicBezTo>
                  <a:pt x="203733" y="168630"/>
                  <a:pt x="232766" y="163552"/>
                  <a:pt x="257272" y="173377"/>
                </a:cubicBezTo>
                <a:cubicBezTo>
                  <a:pt x="252194" y="189494"/>
                  <a:pt x="249545" y="206715"/>
                  <a:pt x="249655" y="224488"/>
                </a:cubicBezTo>
                <a:cubicBezTo>
                  <a:pt x="249876" y="249326"/>
                  <a:pt x="255616" y="272949"/>
                  <a:pt x="265552" y="294034"/>
                </a:cubicBezTo>
                <a:close/>
                <a:moveTo>
                  <a:pt x="417781" y="344152"/>
                </a:moveTo>
                <a:cubicBezTo>
                  <a:pt x="350994" y="344704"/>
                  <a:pt x="296130" y="290833"/>
                  <a:pt x="295578" y="224046"/>
                </a:cubicBezTo>
                <a:cubicBezTo>
                  <a:pt x="295026" y="157260"/>
                  <a:pt x="348897" y="102395"/>
                  <a:pt x="415683" y="101843"/>
                </a:cubicBezTo>
                <a:cubicBezTo>
                  <a:pt x="482470" y="101291"/>
                  <a:pt x="537334" y="155162"/>
                  <a:pt x="537886" y="221949"/>
                </a:cubicBezTo>
                <a:cubicBezTo>
                  <a:pt x="538438" y="288735"/>
                  <a:pt x="484567" y="343600"/>
                  <a:pt x="417781" y="344152"/>
                </a:cubicBezTo>
                <a:close/>
              </a:path>
            </a:pathLst>
          </a:custGeom>
          <a:solidFill>
            <a:srgbClr val="006059"/>
          </a:soli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194" name="Graphic 4">
            <a:extLst>
              <a:ext uri="{FF2B5EF4-FFF2-40B4-BE49-F238E27FC236}">
                <a16:creationId xmlns:a16="http://schemas.microsoft.com/office/drawing/2014/main" id="{E5EA22B8-E333-949B-299B-1DC0AAD7883B}"/>
              </a:ext>
            </a:extLst>
          </p:cNvPr>
          <p:cNvGrpSpPr/>
          <p:nvPr/>
        </p:nvGrpSpPr>
        <p:grpSpPr>
          <a:xfrm>
            <a:off x="9196722" y="2437176"/>
            <a:ext cx="617383" cy="619922"/>
            <a:chOff x="9196722" y="2352950"/>
            <a:chExt cx="617383" cy="619922"/>
          </a:xfrm>
          <a:solidFill>
            <a:srgbClr val="7E0A61"/>
          </a:solidFill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EA4FF38-212F-7197-F094-43AB3995B91E}"/>
                </a:ext>
              </a:extLst>
            </p:cNvPr>
            <p:cNvSpPr/>
            <p:nvPr/>
          </p:nvSpPr>
          <p:spPr>
            <a:xfrm>
              <a:off x="9196722" y="2352950"/>
              <a:ext cx="617383" cy="619922"/>
            </a:xfrm>
            <a:custGeom>
              <a:avLst/>
              <a:gdLst>
                <a:gd name="connsiteX0" fmla="*/ 338315 w 617383"/>
                <a:gd name="connsiteY0" fmla="*/ 11005 h 619922"/>
                <a:gd name="connsiteX1" fmla="*/ 294710 w 617383"/>
                <a:gd name="connsiteY1" fmla="*/ 60681 h 619922"/>
                <a:gd name="connsiteX2" fmla="*/ 275944 w 617383"/>
                <a:gd name="connsiteY2" fmla="*/ 41253 h 619922"/>
                <a:gd name="connsiteX3" fmla="*/ 41253 w 617383"/>
                <a:gd name="connsiteY3" fmla="*/ 56487 h 619922"/>
                <a:gd name="connsiteX4" fmla="*/ 56487 w 617383"/>
                <a:gd name="connsiteY4" fmla="*/ 291178 h 619922"/>
                <a:gd name="connsiteX5" fmla="*/ 291178 w 617383"/>
                <a:gd name="connsiteY5" fmla="*/ 275944 h 619922"/>
                <a:gd name="connsiteX6" fmla="*/ 319438 w 617383"/>
                <a:gd name="connsiteY6" fmla="*/ 101857 h 619922"/>
                <a:gd name="connsiteX7" fmla="*/ 342399 w 617383"/>
                <a:gd name="connsiteY7" fmla="*/ 75695 h 619922"/>
                <a:gd name="connsiteX8" fmla="*/ 552694 w 617383"/>
                <a:gd name="connsiteY8" fmla="*/ 260268 h 619922"/>
                <a:gd name="connsiteX9" fmla="*/ 293827 w 617383"/>
                <a:gd name="connsiteY9" fmla="*/ 555233 h 619922"/>
                <a:gd name="connsiteX10" fmla="*/ 85078 w 617383"/>
                <a:gd name="connsiteY10" fmla="*/ 372094 h 619922"/>
                <a:gd name="connsiteX11" fmla="*/ 41915 w 617383"/>
                <a:gd name="connsiteY11" fmla="*/ 395166 h 619922"/>
                <a:gd name="connsiteX12" fmla="*/ 298022 w 617383"/>
                <a:gd name="connsiteY12" fmla="*/ 619922 h 619922"/>
                <a:gd name="connsiteX13" fmla="*/ 617383 w 617383"/>
                <a:gd name="connsiteY13" fmla="*/ 256073 h 619922"/>
                <a:gd name="connsiteX14" fmla="*/ 338204 w 617383"/>
                <a:gd name="connsiteY14" fmla="*/ 11116 h 619922"/>
                <a:gd name="connsiteX15" fmla="*/ 256846 w 617383"/>
                <a:gd name="connsiteY15" fmla="*/ 245697 h 619922"/>
                <a:gd name="connsiteX16" fmla="*/ 86844 w 617383"/>
                <a:gd name="connsiteY16" fmla="*/ 256736 h 619922"/>
                <a:gd name="connsiteX17" fmla="*/ 75805 w 617383"/>
                <a:gd name="connsiteY17" fmla="*/ 86734 h 619922"/>
                <a:gd name="connsiteX18" fmla="*/ 245807 w 617383"/>
                <a:gd name="connsiteY18" fmla="*/ 75695 h 619922"/>
                <a:gd name="connsiteX19" fmla="*/ 256846 w 617383"/>
                <a:gd name="connsiteY19" fmla="*/ 245697 h 61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7383" h="619922">
                  <a:moveTo>
                    <a:pt x="338315" y="11005"/>
                  </a:moveTo>
                  <a:lnTo>
                    <a:pt x="294710" y="60681"/>
                  </a:lnTo>
                  <a:cubicBezTo>
                    <a:pt x="289081" y="53837"/>
                    <a:pt x="282788" y="47324"/>
                    <a:pt x="275944" y="41253"/>
                  </a:cubicBezTo>
                  <a:cubicBezTo>
                    <a:pt x="207060" y="-19242"/>
                    <a:pt x="101747" y="-12397"/>
                    <a:pt x="41253" y="56487"/>
                  </a:cubicBezTo>
                  <a:cubicBezTo>
                    <a:pt x="-19242" y="125371"/>
                    <a:pt x="-12397" y="230684"/>
                    <a:pt x="56487" y="291178"/>
                  </a:cubicBezTo>
                  <a:cubicBezTo>
                    <a:pt x="125371" y="351672"/>
                    <a:pt x="230684" y="344828"/>
                    <a:pt x="291178" y="275944"/>
                  </a:cubicBezTo>
                  <a:cubicBezTo>
                    <a:pt x="334451" y="226599"/>
                    <a:pt x="343282" y="158598"/>
                    <a:pt x="319438" y="101857"/>
                  </a:cubicBezTo>
                  <a:lnTo>
                    <a:pt x="342399" y="75695"/>
                  </a:lnTo>
                  <a:lnTo>
                    <a:pt x="552694" y="260268"/>
                  </a:lnTo>
                  <a:lnTo>
                    <a:pt x="293827" y="555233"/>
                  </a:lnTo>
                  <a:lnTo>
                    <a:pt x="85078" y="372094"/>
                  </a:lnTo>
                  <a:lnTo>
                    <a:pt x="41915" y="395166"/>
                  </a:lnTo>
                  <a:lnTo>
                    <a:pt x="298022" y="619922"/>
                  </a:lnTo>
                  <a:lnTo>
                    <a:pt x="617383" y="256073"/>
                  </a:lnTo>
                  <a:lnTo>
                    <a:pt x="338204" y="11116"/>
                  </a:lnTo>
                  <a:close/>
                  <a:moveTo>
                    <a:pt x="256846" y="245697"/>
                  </a:moveTo>
                  <a:cubicBezTo>
                    <a:pt x="213021" y="295593"/>
                    <a:pt x="136741" y="300561"/>
                    <a:pt x="86844" y="256736"/>
                  </a:cubicBezTo>
                  <a:cubicBezTo>
                    <a:pt x="36947" y="212911"/>
                    <a:pt x="31980" y="136630"/>
                    <a:pt x="75805" y="86734"/>
                  </a:cubicBezTo>
                  <a:cubicBezTo>
                    <a:pt x="119630" y="36837"/>
                    <a:pt x="195911" y="31869"/>
                    <a:pt x="245807" y="75695"/>
                  </a:cubicBezTo>
                  <a:cubicBezTo>
                    <a:pt x="295704" y="119520"/>
                    <a:pt x="300671" y="195800"/>
                    <a:pt x="256846" y="245697"/>
                  </a:cubicBezTo>
                  <a:close/>
                </a:path>
              </a:pathLst>
            </a:custGeom>
            <a:solidFill>
              <a:srgbClr val="7E0A61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652947DF-3773-EABF-D129-FE732D5BDF79}"/>
                </a:ext>
              </a:extLst>
            </p:cNvPr>
            <p:cNvSpPr/>
            <p:nvPr/>
          </p:nvSpPr>
          <p:spPr>
            <a:xfrm rot="-2923802">
              <a:off x="9589198" y="2536936"/>
              <a:ext cx="45812" cy="139865"/>
            </a:xfrm>
            <a:custGeom>
              <a:avLst/>
              <a:gdLst>
                <a:gd name="connsiteX0" fmla="*/ 0 w 45812"/>
                <a:gd name="connsiteY0" fmla="*/ 0 h 139865"/>
                <a:gd name="connsiteX1" fmla="*/ 45812 w 45812"/>
                <a:gd name="connsiteY1" fmla="*/ 0 h 139865"/>
                <a:gd name="connsiteX2" fmla="*/ 45812 w 45812"/>
                <a:gd name="connsiteY2" fmla="*/ 139865 h 139865"/>
                <a:gd name="connsiteX3" fmla="*/ 0 w 45812"/>
                <a:gd name="connsiteY3" fmla="*/ 139865 h 13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12" h="139865">
                  <a:moveTo>
                    <a:pt x="0" y="0"/>
                  </a:moveTo>
                  <a:lnTo>
                    <a:pt x="45812" y="0"/>
                  </a:lnTo>
                  <a:lnTo>
                    <a:pt x="45812" y="139865"/>
                  </a:lnTo>
                  <a:lnTo>
                    <a:pt x="0" y="139865"/>
                  </a:lnTo>
                  <a:close/>
                </a:path>
              </a:pathLst>
            </a:custGeom>
            <a:solidFill>
              <a:srgbClr val="7E0A61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B2F3BBE4-CADB-7974-7E86-C88048AC8913}"/>
                </a:ext>
              </a:extLst>
            </p:cNvPr>
            <p:cNvSpPr/>
            <p:nvPr/>
          </p:nvSpPr>
          <p:spPr>
            <a:xfrm rot="-2923802">
              <a:off x="9567207" y="2639780"/>
              <a:ext cx="45812" cy="78046"/>
            </a:xfrm>
            <a:custGeom>
              <a:avLst/>
              <a:gdLst>
                <a:gd name="connsiteX0" fmla="*/ 0 w 45812"/>
                <a:gd name="connsiteY0" fmla="*/ 0 h 78046"/>
                <a:gd name="connsiteX1" fmla="*/ 45812 w 45812"/>
                <a:gd name="connsiteY1" fmla="*/ 0 h 78046"/>
                <a:gd name="connsiteX2" fmla="*/ 45812 w 45812"/>
                <a:gd name="connsiteY2" fmla="*/ 78046 h 78046"/>
                <a:gd name="connsiteX3" fmla="*/ 0 w 45812"/>
                <a:gd name="connsiteY3" fmla="*/ 78046 h 78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12" h="78046">
                  <a:moveTo>
                    <a:pt x="0" y="0"/>
                  </a:moveTo>
                  <a:lnTo>
                    <a:pt x="45812" y="0"/>
                  </a:lnTo>
                  <a:lnTo>
                    <a:pt x="45812" y="78046"/>
                  </a:lnTo>
                  <a:lnTo>
                    <a:pt x="0" y="78046"/>
                  </a:lnTo>
                  <a:close/>
                </a:path>
              </a:pathLst>
            </a:custGeom>
            <a:solidFill>
              <a:srgbClr val="7E0A61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13889DE5-330B-CA0E-3A6C-912F1346A50A}"/>
                </a:ext>
              </a:extLst>
            </p:cNvPr>
            <p:cNvSpPr/>
            <p:nvPr/>
          </p:nvSpPr>
          <p:spPr>
            <a:xfrm rot="-2923802">
              <a:off x="9504664" y="2653440"/>
              <a:ext cx="45812" cy="123748"/>
            </a:xfrm>
            <a:custGeom>
              <a:avLst/>
              <a:gdLst>
                <a:gd name="connsiteX0" fmla="*/ 0 w 45812"/>
                <a:gd name="connsiteY0" fmla="*/ 0 h 123748"/>
                <a:gd name="connsiteX1" fmla="*/ 45812 w 45812"/>
                <a:gd name="connsiteY1" fmla="*/ 0 h 123748"/>
                <a:gd name="connsiteX2" fmla="*/ 45812 w 45812"/>
                <a:gd name="connsiteY2" fmla="*/ 123748 h 123748"/>
                <a:gd name="connsiteX3" fmla="*/ 0 w 45812"/>
                <a:gd name="connsiteY3" fmla="*/ 123748 h 12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12" h="123748">
                  <a:moveTo>
                    <a:pt x="0" y="0"/>
                  </a:moveTo>
                  <a:lnTo>
                    <a:pt x="45812" y="0"/>
                  </a:lnTo>
                  <a:lnTo>
                    <a:pt x="45812" y="123748"/>
                  </a:lnTo>
                  <a:lnTo>
                    <a:pt x="0" y="123748"/>
                  </a:lnTo>
                  <a:close/>
                </a:path>
              </a:pathLst>
            </a:custGeom>
            <a:solidFill>
              <a:srgbClr val="7E0A61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9E24AA0-039C-266A-DAB9-5ABCF0267821}"/>
                </a:ext>
              </a:extLst>
            </p:cNvPr>
            <p:cNvSpPr/>
            <p:nvPr/>
          </p:nvSpPr>
          <p:spPr>
            <a:xfrm rot="-2923802">
              <a:off x="9447172" y="2678422"/>
              <a:ext cx="45812" cy="155982"/>
            </a:xfrm>
            <a:custGeom>
              <a:avLst/>
              <a:gdLst>
                <a:gd name="connsiteX0" fmla="*/ 0 w 45812"/>
                <a:gd name="connsiteY0" fmla="*/ 0 h 155982"/>
                <a:gd name="connsiteX1" fmla="*/ 45812 w 45812"/>
                <a:gd name="connsiteY1" fmla="*/ 0 h 155982"/>
                <a:gd name="connsiteX2" fmla="*/ 45812 w 45812"/>
                <a:gd name="connsiteY2" fmla="*/ 155982 h 155982"/>
                <a:gd name="connsiteX3" fmla="*/ 0 w 45812"/>
                <a:gd name="connsiteY3" fmla="*/ 155982 h 15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12" h="155982">
                  <a:moveTo>
                    <a:pt x="0" y="0"/>
                  </a:moveTo>
                  <a:lnTo>
                    <a:pt x="45812" y="0"/>
                  </a:lnTo>
                  <a:lnTo>
                    <a:pt x="45812" y="155982"/>
                  </a:lnTo>
                  <a:lnTo>
                    <a:pt x="0" y="155982"/>
                  </a:lnTo>
                  <a:close/>
                </a:path>
              </a:pathLst>
            </a:custGeom>
            <a:solidFill>
              <a:srgbClr val="7E0A61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B21011FF-0DF0-CBAF-B53C-1E0484C96CE3}"/>
                </a:ext>
              </a:extLst>
            </p:cNvPr>
            <p:cNvSpPr/>
            <p:nvPr/>
          </p:nvSpPr>
          <p:spPr>
            <a:xfrm>
              <a:off x="9274845" y="2461872"/>
              <a:ext cx="197820" cy="136001"/>
            </a:xfrm>
            <a:custGeom>
              <a:avLst/>
              <a:gdLst>
                <a:gd name="connsiteX0" fmla="*/ 47689 w 197820"/>
                <a:gd name="connsiteY0" fmla="*/ 41838 h 136001"/>
                <a:gd name="connsiteX1" fmla="*/ 0 w 197820"/>
                <a:gd name="connsiteY1" fmla="*/ 0 h 136001"/>
                <a:gd name="connsiteX2" fmla="*/ 3864 w 197820"/>
                <a:gd name="connsiteY2" fmla="*/ 99573 h 136001"/>
                <a:gd name="connsiteX3" fmla="*/ 45371 w 197820"/>
                <a:gd name="connsiteY3" fmla="*/ 136002 h 136001"/>
                <a:gd name="connsiteX4" fmla="*/ 50449 w 197820"/>
                <a:gd name="connsiteY4" fmla="*/ 133352 h 136001"/>
                <a:gd name="connsiteX5" fmla="*/ 197821 w 197820"/>
                <a:gd name="connsiteY5" fmla="*/ 55195 h 136001"/>
                <a:gd name="connsiteX6" fmla="*/ 160950 w 197820"/>
                <a:gd name="connsiteY6" fmla="*/ 22851 h 136001"/>
                <a:gd name="connsiteX7" fmla="*/ 49345 w 197820"/>
                <a:gd name="connsiteY7" fmla="*/ 82131 h 136001"/>
                <a:gd name="connsiteX8" fmla="*/ 47689 w 197820"/>
                <a:gd name="connsiteY8" fmla="*/ 41838 h 13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820" h="136001">
                  <a:moveTo>
                    <a:pt x="47689" y="41838"/>
                  </a:moveTo>
                  <a:lnTo>
                    <a:pt x="0" y="0"/>
                  </a:lnTo>
                  <a:lnTo>
                    <a:pt x="3864" y="99573"/>
                  </a:lnTo>
                  <a:lnTo>
                    <a:pt x="45371" y="136002"/>
                  </a:lnTo>
                  <a:lnTo>
                    <a:pt x="50449" y="133352"/>
                  </a:lnTo>
                  <a:lnTo>
                    <a:pt x="197821" y="55195"/>
                  </a:lnTo>
                  <a:lnTo>
                    <a:pt x="160950" y="22851"/>
                  </a:lnTo>
                  <a:lnTo>
                    <a:pt x="49345" y="82131"/>
                  </a:lnTo>
                  <a:lnTo>
                    <a:pt x="47689" y="41838"/>
                  </a:lnTo>
                  <a:close/>
                </a:path>
              </a:pathLst>
            </a:custGeom>
            <a:solidFill>
              <a:srgbClr val="7E0A61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01" name="Graphic 4">
            <a:extLst>
              <a:ext uri="{FF2B5EF4-FFF2-40B4-BE49-F238E27FC236}">
                <a16:creationId xmlns:a16="http://schemas.microsoft.com/office/drawing/2014/main" id="{8CAEDAF2-FC00-477A-F590-9FE6264684AC}"/>
              </a:ext>
            </a:extLst>
          </p:cNvPr>
          <p:cNvGrpSpPr/>
          <p:nvPr/>
        </p:nvGrpSpPr>
        <p:grpSpPr>
          <a:xfrm>
            <a:off x="7698754" y="4118297"/>
            <a:ext cx="507178" cy="528104"/>
            <a:chOff x="7698754" y="4034071"/>
            <a:chExt cx="507178" cy="528104"/>
          </a:xfrm>
          <a:solidFill>
            <a:srgbClr val="026393"/>
          </a:solidFill>
        </p:grpSpPr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F686AD29-C1B3-F842-1A60-57F21424CB97}"/>
                </a:ext>
              </a:extLst>
            </p:cNvPr>
            <p:cNvSpPr/>
            <p:nvPr/>
          </p:nvSpPr>
          <p:spPr>
            <a:xfrm>
              <a:off x="7830606" y="4103249"/>
              <a:ext cx="320250" cy="329767"/>
            </a:xfrm>
            <a:custGeom>
              <a:avLst/>
              <a:gdLst>
                <a:gd name="connsiteX0" fmla="*/ 49890 w 320250"/>
                <a:gd name="connsiteY0" fmla="*/ 293335 h 329767"/>
                <a:gd name="connsiteX1" fmla="*/ 248042 w 320250"/>
                <a:gd name="connsiteY1" fmla="*/ 282738 h 329767"/>
                <a:gd name="connsiteX2" fmla="*/ 285023 w 320250"/>
                <a:gd name="connsiteY2" fmla="*/ 189568 h 329767"/>
                <a:gd name="connsiteX3" fmla="*/ 314718 w 320250"/>
                <a:gd name="connsiteY3" fmla="*/ 115606 h 329767"/>
                <a:gd name="connsiteX4" fmla="*/ 312510 w 320250"/>
                <a:gd name="connsiteY4" fmla="*/ 83372 h 329767"/>
                <a:gd name="connsiteX5" fmla="*/ 312400 w 320250"/>
                <a:gd name="connsiteY5" fmla="*/ 83372 h 329767"/>
                <a:gd name="connsiteX6" fmla="*/ 286237 w 320250"/>
                <a:gd name="connsiteY6" fmla="*/ 60741 h 329767"/>
                <a:gd name="connsiteX7" fmla="*/ 268023 w 320250"/>
                <a:gd name="connsiteY7" fmla="*/ 45066 h 329767"/>
                <a:gd name="connsiteX8" fmla="*/ 267802 w 320250"/>
                <a:gd name="connsiteY8" fmla="*/ 44845 h 329767"/>
                <a:gd name="connsiteX9" fmla="*/ 249587 w 320250"/>
                <a:gd name="connsiteY9" fmla="*/ 28728 h 329767"/>
                <a:gd name="connsiteX10" fmla="*/ 223756 w 320250"/>
                <a:gd name="connsiteY10" fmla="*/ 5767 h 329767"/>
                <a:gd name="connsiteX11" fmla="*/ 223646 w 320250"/>
                <a:gd name="connsiteY11" fmla="*/ 5767 h 329767"/>
                <a:gd name="connsiteX12" fmla="*/ 191411 w 320250"/>
                <a:gd name="connsiteY12" fmla="*/ 7643 h 329767"/>
                <a:gd name="connsiteX13" fmla="*/ 121975 w 320250"/>
                <a:gd name="connsiteY13" fmla="*/ 46832 h 329767"/>
                <a:gd name="connsiteX14" fmla="*/ 34435 w 320250"/>
                <a:gd name="connsiteY14" fmla="*/ 95735 h 329767"/>
                <a:gd name="connsiteX15" fmla="*/ 50000 w 320250"/>
                <a:gd name="connsiteY15" fmla="*/ 293556 h 329767"/>
                <a:gd name="connsiteX16" fmla="*/ 130586 w 320250"/>
                <a:gd name="connsiteY16" fmla="*/ 91651 h 329767"/>
                <a:gd name="connsiteX17" fmla="*/ 209516 w 320250"/>
                <a:gd name="connsiteY17" fmla="*/ 54228 h 329767"/>
                <a:gd name="connsiteX18" fmla="*/ 219009 w 320250"/>
                <a:gd name="connsiteY18" fmla="*/ 62728 h 329767"/>
                <a:gd name="connsiteX19" fmla="*/ 237334 w 320250"/>
                <a:gd name="connsiteY19" fmla="*/ 78956 h 329767"/>
                <a:gd name="connsiteX20" fmla="*/ 237555 w 320250"/>
                <a:gd name="connsiteY20" fmla="*/ 79177 h 329767"/>
                <a:gd name="connsiteX21" fmla="*/ 256321 w 320250"/>
                <a:gd name="connsiteY21" fmla="*/ 95404 h 329767"/>
                <a:gd name="connsiteX22" fmla="*/ 265925 w 320250"/>
                <a:gd name="connsiteY22" fmla="*/ 103683 h 329767"/>
                <a:gd name="connsiteX23" fmla="*/ 239211 w 320250"/>
                <a:gd name="connsiteY23" fmla="*/ 186808 h 329767"/>
                <a:gd name="connsiteX24" fmla="*/ 213600 w 320250"/>
                <a:gd name="connsiteY24" fmla="*/ 252491 h 329767"/>
                <a:gd name="connsiteX25" fmla="*/ 80137 w 320250"/>
                <a:gd name="connsiteY25" fmla="*/ 258783 h 329767"/>
                <a:gd name="connsiteX26" fmla="*/ 68877 w 320250"/>
                <a:gd name="connsiteY26" fmla="*/ 125651 h 329767"/>
                <a:gd name="connsiteX27" fmla="*/ 130586 w 320250"/>
                <a:gd name="connsiteY27" fmla="*/ 91540 h 329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20250" h="329767">
                  <a:moveTo>
                    <a:pt x="49890" y="293335"/>
                  </a:moveTo>
                  <a:cubicBezTo>
                    <a:pt x="102436" y="339368"/>
                    <a:pt x="190860" y="347979"/>
                    <a:pt x="248042" y="282738"/>
                  </a:cubicBezTo>
                  <a:cubicBezTo>
                    <a:pt x="281822" y="244211"/>
                    <a:pt x="283478" y="215178"/>
                    <a:pt x="285023" y="189568"/>
                  </a:cubicBezTo>
                  <a:cubicBezTo>
                    <a:pt x="286348" y="166827"/>
                    <a:pt x="287452" y="147177"/>
                    <a:pt x="314718" y="115606"/>
                  </a:cubicBezTo>
                  <a:cubicBezTo>
                    <a:pt x="322887" y="106112"/>
                    <a:pt x="321894" y="91651"/>
                    <a:pt x="312510" y="83372"/>
                  </a:cubicBezTo>
                  <a:lnTo>
                    <a:pt x="312400" y="83372"/>
                  </a:lnTo>
                  <a:cubicBezTo>
                    <a:pt x="312400" y="83372"/>
                    <a:pt x="286237" y="60741"/>
                    <a:pt x="286237" y="60741"/>
                  </a:cubicBezTo>
                  <a:cubicBezTo>
                    <a:pt x="277296" y="53014"/>
                    <a:pt x="272659" y="49040"/>
                    <a:pt x="268023" y="45066"/>
                  </a:cubicBezTo>
                  <a:cubicBezTo>
                    <a:pt x="268023" y="45066"/>
                    <a:pt x="267912" y="44955"/>
                    <a:pt x="267802" y="44845"/>
                  </a:cubicBezTo>
                  <a:cubicBezTo>
                    <a:pt x="263166" y="40761"/>
                    <a:pt x="258529" y="36676"/>
                    <a:pt x="249587" y="28728"/>
                  </a:cubicBezTo>
                  <a:lnTo>
                    <a:pt x="223756" y="5767"/>
                  </a:lnTo>
                  <a:lnTo>
                    <a:pt x="223646" y="5767"/>
                  </a:lnTo>
                  <a:cubicBezTo>
                    <a:pt x="214152" y="-2623"/>
                    <a:pt x="199801" y="-1740"/>
                    <a:pt x="191411" y="7643"/>
                  </a:cubicBezTo>
                  <a:cubicBezTo>
                    <a:pt x="163593" y="38884"/>
                    <a:pt x="144274" y="42527"/>
                    <a:pt x="121975" y="46832"/>
                  </a:cubicBezTo>
                  <a:cubicBezTo>
                    <a:pt x="96806" y="51689"/>
                    <a:pt x="68215" y="57209"/>
                    <a:pt x="34435" y="95735"/>
                  </a:cubicBezTo>
                  <a:cubicBezTo>
                    <a:pt x="-22747" y="160976"/>
                    <a:pt x="-2546" y="247523"/>
                    <a:pt x="50000" y="293556"/>
                  </a:cubicBezTo>
                  <a:close/>
                  <a:moveTo>
                    <a:pt x="130586" y="91651"/>
                  </a:moveTo>
                  <a:cubicBezTo>
                    <a:pt x="152333" y="87456"/>
                    <a:pt x="178496" y="82489"/>
                    <a:pt x="209516" y="54228"/>
                  </a:cubicBezTo>
                  <a:lnTo>
                    <a:pt x="219009" y="62728"/>
                  </a:lnTo>
                  <a:cubicBezTo>
                    <a:pt x="227951" y="70677"/>
                    <a:pt x="232587" y="74761"/>
                    <a:pt x="237334" y="78956"/>
                  </a:cubicBezTo>
                  <a:lnTo>
                    <a:pt x="237555" y="79177"/>
                  </a:lnTo>
                  <a:cubicBezTo>
                    <a:pt x="242412" y="83482"/>
                    <a:pt x="247048" y="87346"/>
                    <a:pt x="256321" y="95404"/>
                  </a:cubicBezTo>
                  <a:lnTo>
                    <a:pt x="265925" y="103683"/>
                  </a:lnTo>
                  <a:cubicBezTo>
                    <a:pt x="242081" y="138125"/>
                    <a:pt x="240535" y="164840"/>
                    <a:pt x="239211" y="186808"/>
                  </a:cubicBezTo>
                  <a:cubicBezTo>
                    <a:pt x="237886" y="209438"/>
                    <a:pt x="236893" y="225776"/>
                    <a:pt x="213600" y="252491"/>
                  </a:cubicBezTo>
                  <a:cubicBezTo>
                    <a:pt x="173970" y="297751"/>
                    <a:pt x="115242" y="289582"/>
                    <a:pt x="80137" y="258783"/>
                  </a:cubicBezTo>
                  <a:cubicBezTo>
                    <a:pt x="45033" y="228094"/>
                    <a:pt x="29137" y="170911"/>
                    <a:pt x="68877" y="125651"/>
                  </a:cubicBezTo>
                  <a:cubicBezTo>
                    <a:pt x="92280" y="98937"/>
                    <a:pt x="108397" y="95846"/>
                    <a:pt x="130586" y="91540"/>
                  </a:cubicBezTo>
                  <a:close/>
                </a:path>
              </a:pathLst>
            </a:custGeom>
            <a:solidFill>
              <a:srgbClr val="026393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1A932A0A-67F0-5EF5-84E0-F8F1D1A991D7}"/>
                </a:ext>
              </a:extLst>
            </p:cNvPr>
            <p:cNvSpPr/>
            <p:nvPr/>
          </p:nvSpPr>
          <p:spPr>
            <a:xfrm rot="-2926800">
              <a:off x="8097328" y="4050671"/>
              <a:ext cx="45812" cy="144612"/>
            </a:xfrm>
            <a:custGeom>
              <a:avLst/>
              <a:gdLst>
                <a:gd name="connsiteX0" fmla="*/ 0 w 45812"/>
                <a:gd name="connsiteY0" fmla="*/ 0 h 144612"/>
                <a:gd name="connsiteX1" fmla="*/ 45812 w 45812"/>
                <a:gd name="connsiteY1" fmla="*/ 0 h 144612"/>
                <a:gd name="connsiteX2" fmla="*/ 45812 w 45812"/>
                <a:gd name="connsiteY2" fmla="*/ 144612 h 144612"/>
                <a:gd name="connsiteX3" fmla="*/ 0 w 45812"/>
                <a:gd name="connsiteY3" fmla="*/ 144612 h 14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12" h="144612">
                  <a:moveTo>
                    <a:pt x="0" y="0"/>
                  </a:moveTo>
                  <a:lnTo>
                    <a:pt x="45812" y="0"/>
                  </a:lnTo>
                  <a:lnTo>
                    <a:pt x="45812" y="144612"/>
                  </a:lnTo>
                  <a:lnTo>
                    <a:pt x="0" y="144612"/>
                  </a:lnTo>
                  <a:close/>
                </a:path>
              </a:pathLst>
            </a:custGeom>
            <a:solidFill>
              <a:srgbClr val="026393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3213E78B-69F6-9AA6-EAA9-9D6C56E60AA3}"/>
                </a:ext>
              </a:extLst>
            </p:cNvPr>
            <p:cNvSpPr/>
            <p:nvPr/>
          </p:nvSpPr>
          <p:spPr>
            <a:xfrm rot="-2926800">
              <a:off x="8133930" y="4035884"/>
              <a:ext cx="45812" cy="90410"/>
            </a:xfrm>
            <a:custGeom>
              <a:avLst/>
              <a:gdLst>
                <a:gd name="connsiteX0" fmla="*/ 0 w 45812"/>
                <a:gd name="connsiteY0" fmla="*/ 0 h 90410"/>
                <a:gd name="connsiteX1" fmla="*/ 45812 w 45812"/>
                <a:gd name="connsiteY1" fmla="*/ 0 h 90410"/>
                <a:gd name="connsiteX2" fmla="*/ 45812 w 45812"/>
                <a:gd name="connsiteY2" fmla="*/ 90410 h 90410"/>
                <a:gd name="connsiteX3" fmla="*/ 0 w 45812"/>
                <a:gd name="connsiteY3" fmla="*/ 90410 h 90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12" h="90410">
                  <a:moveTo>
                    <a:pt x="0" y="0"/>
                  </a:moveTo>
                  <a:lnTo>
                    <a:pt x="45812" y="0"/>
                  </a:lnTo>
                  <a:lnTo>
                    <a:pt x="45812" y="90410"/>
                  </a:lnTo>
                  <a:lnTo>
                    <a:pt x="0" y="90410"/>
                  </a:lnTo>
                  <a:close/>
                </a:path>
              </a:pathLst>
            </a:custGeom>
            <a:solidFill>
              <a:srgbClr val="026393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5FAED515-EA94-D5AB-153E-D18432C0F43B}"/>
                </a:ext>
              </a:extLst>
            </p:cNvPr>
            <p:cNvSpPr/>
            <p:nvPr/>
          </p:nvSpPr>
          <p:spPr>
            <a:xfrm rot="-2926800">
              <a:off x="7777048" y="4436168"/>
              <a:ext cx="100014" cy="45812"/>
            </a:xfrm>
            <a:custGeom>
              <a:avLst/>
              <a:gdLst>
                <a:gd name="connsiteX0" fmla="*/ 0 w 100014"/>
                <a:gd name="connsiteY0" fmla="*/ 0 h 45812"/>
                <a:gd name="connsiteX1" fmla="*/ 100014 w 100014"/>
                <a:gd name="connsiteY1" fmla="*/ 0 h 45812"/>
                <a:gd name="connsiteX2" fmla="*/ 100014 w 100014"/>
                <a:gd name="connsiteY2" fmla="*/ 45812 h 45812"/>
                <a:gd name="connsiteX3" fmla="*/ 0 w 100014"/>
                <a:gd name="connsiteY3" fmla="*/ 45812 h 4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14" h="45812">
                  <a:moveTo>
                    <a:pt x="0" y="0"/>
                  </a:moveTo>
                  <a:lnTo>
                    <a:pt x="100014" y="0"/>
                  </a:lnTo>
                  <a:lnTo>
                    <a:pt x="100014" y="45812"/>
                  </a:lnTo>
                  <a:lnTo>
                    <a:pt x="0" y="45812"/>
                  </a:lnTo>
                  <a:close/>
                </a:path>
              </a:pathLst>
            </a:custGeom>
            <a:solidFill>
              <a:srgbClr val="026393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78B637B-372A-21E8-C84E-B0F032A60838}"/>
                </a:ext>
              </a:extLst>
            </p:cNvPr>
            <p:cNvSpPr/>
            <p:nvPr/>
          </p:nvSpPr>
          <p:spPr>
            <a:xfrm rot="-135000">
              <a:off x="7992345" y="4455894"/>
              <a:ext cx="45812" cy="105423"/>
            </a:xfrm>
            <a:custGeom>
              <a:avLst/>
              <a:gdLst>
                <a:gd name="connsiteX0" fmla="*/ 0 w 45812"/>
                <a:gd name="connsiteY0" fmla="*/ 0 h 105423"/>
                <a:gd name="connsiteX1" fmla="*/ 45812 w 45812"/>
                <a:gd name="connsiteY1" fmla="*/ 0 h 105423"/>
                <a:gd name="connsiteX2" fmla="*/ 45812 w 45812"/>
                <a:gd name="connsiteY2" fmla="*/ 105423 h 105423"/>
                <a:gd name="connsiteX3" fmla="*/ 0 w 45812"/>
                <a:gd name="connsiteY3" fmla="*/ 105423 h 10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12" h="105423">
                  <a:moveTo>
                    <a:pt x="0" y="0"/>
                  </a:moveTo>
                  <a:lnTo>
                    <a:pt x="45812" y="0"/>
                  </a:lnTo>
                  <a:lnTo>
                    <a:pt x="45812" y="105423"/>
                  </a:lnTo>
                  <a:lnTo>
                    <a:pt x="0" y="105423"/>
                  </a:lnTo>
                  <a:close/>
                </a:path>
              </a:pathLst>
            </a:custGeom>
            <a:solidFill>
              <a:srgbClr val="026393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83C8FECF-84A2-87A3-83F1-FEBA60F93583}"/>
                </a:ext>
              </a:extLst>
            </p:cNvPr>
            <p:cNvSpPr/>
            <p:nvPr/>
          </p:nvSpPr>
          <p:spPr>
            <a:xfrm rot="-318600">
              <a:off x="7700648" y="4255597"/>
              <a:ext cx="105423" cy="45812"/>
            </a:xfrm>
            <a:custGeom>
              <a:avLst/>
              <a:gdLst>
                <a:gd name="connsiteX0" fmla="*/ 0 w 105423"/>
                <a:gd name="connsiteY0" fmla="*/ 0 h 45812"/>
                <a:gd name="connsiteX1" fmla="*/ 105423 w 105423"/>
                <a:gd name="connsiteY1" fmla="*/ 0 h 45812"/>
                <a:gd name="connsiteX2" fmla="*/ 105423 w 105423"/>
                <a:gd name="connsiteY2" fmla="*/ 45812 h 45812"/>
                <a:gd name="connsiteX3" fmla="*/ 0 w 105423"/>
                <a:gd name="connsiteY3" fmla="*/ 45812 h 4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423" h="45812">
                  <a:moveTo>
                    <a:pt x="0" y="0"/>
                  </a:moveTo>
                  <a:lnTo>
                    <a:pt x="105423" y="0"/>
                  </a:lnTo>
                  <a:lnTo>
                    <a:pt x="105423" y="45812"/>
                  </a:lnTo>
                  <a:lnTo>
                    <a:pt x="0" y="45812"/>
                  </a:lnTo>
                  <a:close/>
                </a:path>
              </a:pathLst>
            </a:custGeom>
            <a:solidFill>
              <a:srgbClr val="026393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id="{B1C56CA6-2D98-7DAB-77C1-C8BB5ABAAE28}"/>
              </a:ext>
            </a:extLst>
          </p:cNvPr>
          <p:cNvSpPr/>
          <p:nvPr/>
        </p:nvSpPr>
        <p:spPr>
          <a:xfrm>
            <a:off x="6472970" y="1914993"/>
            <a:ext cx="1323739" cy="3745786"/>
          </a:xfrm>
          <a:custGeom>
            <a:avLst/>
            <a:gdLst>
              <a:gd name="connsiteX0" fmla="*/ 1323740 w 1323739"/>
              <a:gd name="connsiteY0" fmla="*/ 3745787 h 3745786"/>
              <a:gd name="connsiteX1" fmla="*/ 103809 w 1323739"/>
              <a:gd name="connsiteY1" fmla="*/ 2344704 h 3745786"/>
              <a:gd name="connsiteX2" fmla="*/ 424826 w 1323739"/>
              <a:gd name="connsiteY2" fmla="*/ 332166 h 3745786"/>
              <a:gd name="connsiteX3" fmla="*/ 711291 w 1323739"/>
              <a:gd name="connsiteY3" fmla="*/ 0 h 374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3739" h="3745786">
                <a:moveTo>
                  <a:pt x="1323740" y="3745787"/>
                </a:moveTo>
                <a:cubicBezTo>
                  <a:pt x="758869" y="3480517"/>
                  <a:pt x="303285" y="2987732"/>
                  <a:pt x="103809" y="2344704"/>
                </a:cubicBezTo>
                <a:cubicBezTo>
                  <a:pt x="-116752" y="1633345"/>
                  <a:pt x="25211" y="896264"/>
                  <a:pt x="424826" y="332166"/>
                </a:cubicBezTo>
                <a:cubicBezTo>
                  <a:pt x="509165" y="213165"/>
                  <a:pt x="604984" y="101780"/>
                  <a:pt x="711291" y="0"/>
                </a:cubicBezTo>
              </a:path>
            </a:pathLst>
          </a:custGeom>
          <a:noFill/>
          <a:ln w="77211" cap="rnd">
            <a:solidFill>
              <a:srgbClr val="29FFFB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09" name="Freeform: Shape 208">
            <a:extLst>
              <a:ext uri="{FF2B5EF4-FFF2-40B4-BE49-F238E27FC236}">
                <a16:creationId xmlns:a16="http://schemas.microsoft.com/office/drawing/2014/main" id="{B6889F89-D2D6-92FE-81D8-3E436344845A}"/>
              </a:ext>
            </a:extLst>
          </p:cNvPr>
          <p:cNvSpPr/>
          <p:nvPr/>
        </p:nvSpPr>
        <p:spPr>
          <a:xfrm>
            <a:off x="9744780" y="1933649"/>
            <a:ext cx="1329944" cy="3730221"/>
          </a:xfrm>
          <a:custGeom>
            <a:avLst/>
            <a:gdLst>
              <a:gd name="connsiteX0" fmla="*/ 637839 w 1329944"/>
              <a:gd name="connsiteY0" fmla="*/ 0 h 3730221"/>
              <a:gd name="connsiteX1" fmla="*/ 1226113 w 1329944"/>
              <a:gd name="connsiteY1" fmla="*/ 963272 h 3730221"/>
              <a:gd name="connsiteX2" fmla="*/ 0 w 1329944"/>
              <a:gd name="connsiteY2" fmla="*/ 3730221 h 3730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9944" h="3730221">
                <a:moveTo>
                  <a:pt x="637839" y="0"/>
                </a:moveTo>
                <a:cubicBezTo>
                  <a:pt x="902667" y="258646"/>
                  <a:pt x="1108767" y="584962"/>
                  <a:pt x="1226113" y="963272"/>
                </a:cubicBezTo>
                <a:cubicBezTo>
                  <a:pt x="1571305" y="2076344"/>
                  <a:pt x="1028734" y="3252891"/>
                  <a:pt x="0" y="3730221"/>
                </a:cubicBezTo>
              </a:path>
            </a:pathLst>
          </a:custGeom>
          <a:noFill/>
          <a:ln w="77211" cap="rnd">
            <a:solidFill>
              <a:srgbClr val="29FFFB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3224F65B-F2F3-39C2-45E5-F5CC1EDC3E25}"/>
              </a:ext>
            </a:extLst>
          </p:cNvPr>
          <p:cNvSpPr/>
          <p:nvPr/>
        </p:nvSpPr>
        <p:spPr>
          <a:xfrm>
            <a:off x="8167955" y="2964701"/>
            <a:ext cx="1218937" cy="1218937"/>
          </a:xfrm>
          <a:custGeom>
            <a:avLst/>
            <a:gdLst>
              <a:gd name="connsiteX0" fmla="*/ 1218937 w 1218937"/>
              <a:gd name="connsiteY0" fmla="*/ 609469 h 1218937"/>
              <a:gd name="connsiteX1" fmla="*/ 609469 w 1218937"/>
              <a:gd name="connsiteY1" fmla="*/ 1218937 h 1218937"/>
              <a:gd name="connsiteX2" fmla="*/ 0 w 1218937"/>
              <a:gd name="connsiteY2" fmla="*/ 609469 h 1218937"/>
              <a:gd name="connsiteX3" fmla="*/ 609469 w 1218937"/>
              <a:gd name="connsiteY3" fmla="*/ 0 h 1218937"/>
              <a:gd name="connsiteX4" fmla="*/ 1218937 w 1218937"/>
              <a:gd name="connsiteY4" fmla="*/ 609469 h 121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937" h="1218937">
                <a:moveTo>
                  <a:pt x="1218937" y="609469"/>
                </a:moveTo>
                <a:cubicBezTo>
                  <a:pt x="1218937" y="946069"/>
                  <a:pt x="946069" y="1218937"/>
                  <a:pt x="609469" y="1218937"/>
                </a:cubicBezTo>
                <a:cubicBezTo>
                  <a:pt x="272868" y="1218937"/>
                  <a:pt x="0" y="946069"/>
                  <a:pt x="0" y="609469"/>
                </a:cubicBezTo>
                <a:cubicBezTo>
                  <a:pt x="0" y="272868"/>
                  <a:pt x="272868" y="0"/>
                  <a:pt x="609469" y="0"/>
                </a:cubicBezTo>
                <a:cubicBezTo>
                  <a:pt x="946069" y="0"/>
                  <a:pt x="1218937" y="272868"/>
                  <a:pt x="1218937" y="609469"/>
                </a:cubicBezTo>
                <a:close/>
              </a:path>
            </a:pathLst>
          </a:custGeom>
          <a:gradFill>
            <a:gsLst>
              <a:gs pos="7000">
                <a:srgbClr val="CCCECF"/>
              </a:gs>
              <a:gs pos="35000">
                <a:srgbClr val="E8E8E9"/>
              </a:gs>
              <a:gs pos="60000">
                <a:srgbClr val="FFFFFF"/>
              </a:gs>
              <a:gs pos="71000">
                <a:srgbClr val="FBFBFB"/>
              </a:gs>
              <a:gs pos="82000">
                <a:srgbClr val="F0F1F1"/>
              </a:gs>
              <a:gs pos="91000">
                <a:srgbClr val="DFE0E0"/>
              </a:gs>
              <a:gs pos="100000">
                <a:srgbClr val="C8CACB"/>
              </a:gs>
            </a:gsLst>
            <a:lin ang="13500224" scaled="1"/>
          </a:gra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211" name="Graphic 4">
            <a:extLst>
              <a:ext uri="{FF2B5EF4-FFF2-40B4-BE49-F238E27FC236}">
                <a16:creationId xmlns:a16="http://schemas.microsoft.com/office/drawing/2014/main" id="{36C96D04-DFE2-5C7B-D9D3-4CD534D0A7DC}"/>
              </a:ext>
            </a:extLst>
          </p:cNvPr>
          <p:cNvGrpSpPr/>
          <p:nvPr/>
        </p:nvGrpSpPr>
        <p:grpSpPr>
          <a:xfrm>
            <a:off x="7166156" y="1955617"/>
            <a:ext cx="3289767" cy="3256202"/>
            <a:chOff x="7166156" y="1871391"/>
            <a:chExt cx="3289767" cy="3256202"/>
          </a:xfrm>
        </p:grpSpPr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85BFBA79-8755-691B-BE39-2C730965F651}"/>
                </a:ext>
              </a:extLst>
            </p:cNvPr>
            <p:cNvSpPr/>
            <p:nvPr/>
          </p:nvSpPr>
          <p:spPr>
            <a:xfrm>
              <a:off x="7166156" y="2793045"/>
              <a:ext cx="110942" cy="63143"/>
            </a:xfrm>
            <a:custGeom>
              <a:avLst/>
              <a:gdLst>
                <a:gd name="connsiteX0" fmla="*/ 110943 w 110942"/>
                <a:gd name="connsiteY0" fmla="*/ 43936 h 63143"/>
                <a:gd name="connsiteX1" fmla="*/ 102774 w 110942"/>
                <a:gd name="connsiteY1" fmla="*/ 63144 h 63143"/>
                <a:gd name="connsiteX2" fmla="*/ 0 w 110942"/>
                <a:gd name="connsiteY2" fmla="*/ 19208 h 63143"/>
                <a:gd name="connsiteX3" fmla="*/ 8169 w 110942"/>
                <a:gd name="connsiteY3" fmla="*/ 0 h 63143"/>
                <a:gd name="connsiteX4" fmla="*/ 110943 w 110942"/>
                <a:gd name="connsiteY4" fmla="*/ 43936 h 6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2" h="63143">
                  <a:moveTo>
                    <a:pt x="110943" y="43936"/>
                  </a:moveTo>
                  <a:lnTo>
                    <a:pt x="102774" y="63144"/>
                  </a:lnTo>
                  <a:lnTo>
                    <a:pt x="0" y="19208"/>
                  </a:lnTo>
                  <a:lnTo>
                    <a:pt x="8169" y="0"/>
                  </a:lnTo>
                  <a:lnTo>
                    <a:pt x="110943" y="43936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9D5FE0F-E6AE-7804-247D-8628DCC393A9}"/>
                </a:ext>
              </a:extLst>
            </p:cNvPr>
            <p:cNvSpPr/>
            <p:nvPr/>
          </p:nvSpPr>
          <p:spPr>
            <a:xfrm>
              <a:off x="7199715" y="2652407"/>
              <a:ext cx="142404" cy="134787"/>
            </a:xfrm>
            <a:custGeom>
              <a:avLst/>
              <a:gdLst>
                <a:gd name="connsiteX0" fmla="*/ 6071 w 142404"/>
                <a:gd name="connsiteY0" fmla="*/ 72196 h 134787"/>
                <a:gd name="connsiteX1" fmla="*/ 7286 w 142404"/>
                <a:gd name="connsiteY1" fmla="*/ 70871 h 134787"/>
                <a:gd name="connsiteX2" fmla="*/ 8831 w 142404"/>
                <a:gd name="connsiteY2" fmla="*/ 70098 h 134787"/>
                <a:gd name="connsiteX3" fmla="*/ 11039 w 142404"/>
                <a:gd name="connsiteY3" fmla="*/ 69546 h 134787"/>
                <a:gd name="connsiteX4" fmla="*/ 104319 w 142404"/>
                <a:gd name="connsiteY4" fmla="*/ 51332 h 134787"/>
                <a:gd name="connsiteX5" fmla="*/ 99352 w 142404"/>
                <a:gd name="connsiteY5" fmla="*/ 49345 h 134787"/>
                <a:gd name="connsiteX6" fmla="*/ 95047 w 142404"/>
                <a:gd name="connsiteY6" fmla="*/ 47247 h 134787"/>
                <a:gd name="connsiteX7" fmla="*/ 34552 w 142404"/>
                <a:gd name="connsiteY7" fmla="*/ 16338 h 134787"/>
                <a:gd name="connsiteX8" fmla="*/ 42942 w 142404"/>
                <a:gd name="connsiteY8" fmla="*/ 0 h 134787"/>
                <a:gd name="connsiteX9" fmla="*/ 142404 w 142404"/>
                <a:gd name="connsiteY9" fmla="*/ 50890 h 134787"/>
                <a:gd name="connsiteX10" fmla="*/ 137547 w 142404"/>
                <a:gd name="connsiteY10" fmla="*/ 60494 h 134787"/>
                <a:gd name="connsiteX11" fmla="*/ 135008 w 142404"/>
                <a:gd name="connsiteY11" fmla="*/ 63806 h 134787"/>
                <a:gd name="connsiteX12" fmla="*/ 131144 w 142404"/>
                <a:gd name="connsiteY12" fmla="*/ 65351 h 134787"/>
                <a:gd name="connsiteX13" fmla="*/ 38306 w 142404"/>
                <a:gd name="connsiteY13" fmla="*/ 83456 h 134787"/>
                <a:gd name="connsiteX14" fmla="*/ 42832 w 142404"/>
                <a:gd name="connsiteY14" fmla="*/ 85332 h 134787"/>
                <a:gd name="connsiteX15" fmla="*/ 46806 w 142404"/>
                <a:gd name="connsiteY15" fmla="*/ 87209 h 134787"/>
                <a:gd name="connsiteX16" fmla="*/ 107852 w 142404"/>
                <a:gd name="connsiteY16" fmla="*/ 118449 h 134787"/>
                <a:gd name="connsiteX17" fmla="*/ 99462 w 142404"/>
                <a:gd name="connsiteY17" fmla="*/ 134787 h 134787"/>
                <a:gd name="connsiteX18" fmla="*/ 0 w 142404"/>
                <a:gd name="connsiteY18" fmla="*/ 83897 h 134787"/>
                <a:gd name="connsiteX19" fmla="*/ 4968 w 142404"/>
                <a:gd name="connsiteY19" fmla="*/ 74183 h 134787"/>
                <a:gd name="connsiteX20" fmla="*/ 6182 w 142404"/>
                <a:gd name="connsiteY20" fmla="*/ 72196 h 13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404" h="134787">
                  <a:moveTo>
                    <a:pt x="6071" y="72196"/>
                  </a:moveTo>
                  <a:cubicBezTo>
                    <a:pt x="6071" y="72196"/>
                    <a:pt x="6844" y="71312"/>
                    <a:pt x="7286" y="70871"/>
                  </a:cubicBezTo>
                  <a:cubicBezTo>
                    <a:pt x="7727" y="70540"/>
                    <a:pt x="8279" y="70319"/>
                    <a:pt x="8831" y="70098"/>
                  </a:cubicBezTo>
                  <a:cubicBezTo>
                    <a:pt x="9383" y="69878"/>
                    <a:pt x="10156" y="69657"/>
                    <a:pt x="11039" y="69546"/>
                  </a:cubicBezTo>
                  <a:lnTo>
                    <a:pt x="104319" y="51332"/>
                  </a:lnTo>
                  <a:cubicBezTo>
                    <a:pt x="102553" y="50669"/>
                    <a:pt x="101008" y="50007"/>
                    <a:pt x="99352" y="49345"/>
                  </a:cubicBezTo>
                  <a:cubicBezTo>
                    <a:pt x="97806" y="48572"/>
                    <a:pt x="96371" y="47910"/>
                    <a:pt x="95047" y="47247"/>
                  </a:cubicBezTo>
                  <a:lnTo>
                    <a:pt x="34552" y="16338"/>
                  </a:lnTo>
                  <a:lnTo>
                    <a:pt x="42942" y="0"/>
                  </a:lnTo>
                  <a:lnTo>
                    <a:pt x="142404" y="50890"/>
                  </a:lnTo>
                  <a:lnTo>
                    <a:pt x="137547" y="60494"/>
                  </a:lnTo>
                  <a:cubicBezTo>
                    <a:pt x="136774" y="61929"/>
                    <a:pt x="136002" y="63033"/>
                    <a:pt x="135008" y="63806"/>
                  </a:cubicBezTo>
                  <a:cubicBezTo>
                    <a:pt x="134125" y="64579"/>
                    <a:pt x="132800" y="65020"/>
                    <a:pt x="131144" y="65351"/>
                  </a:cubicBezTo>
                  <a:lnTo>
                    <a:pt x="38306" y="83456"/>
                  </a:lnTo>
                  <a:cubicBezTo>
                    <a:pt x="39851" y="84118"/>
                    <a:pt x="41286" y="84670"/>
                    <a:pt x="42832" y="85332"/>
                  </a:cubicBezTo>
                  <a:cubicBezTo>
                    <a:pt x="44267" y="85994"/>
                    <a:pt x="45702" y="86657"/>
                    <a:pt x="46806" y="87209"/>
                  </a:cubicBezTo>
                  <a:lnTo>
                    <a:pt x="107852" y="118449"/>
                  </a:lnTo>
                  <a:lnTo>
                    <a:pt x="99462" y="134787"/>
                  </a:lnTo>
                  <a:lnTo>
                    <a:pt x="0" y="83897"/>
                  </a:lnTo>
                  <a:lnTo>
                    <a:pt x="4968" y="74183"/>
                  </a:lnTo>
                  <a:cubicBezTo>
                    <a:pt x="5409" y="73300"/>
                    <a:pt x="5740" y="72637"/>
                    <a:pt x="6182" y="72196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84C815D-4547-630C-8ED9-A33BA22ACEC0}"/>
                </a:ext>
              </a:extLst>
            </p:cNvPr>
            <p:cNvSpPr/>
            <p:nvPr/>
          </p:nvSpPr>
          <p:spPr>
            <a:xfrm>
              <a:off x="7282246" y="2550295"/>
              <a:ext cx="108272" cy="108624"/>
            </a:xfrm>
            <a:custGeom>
              <a:avLst/>
              <a:gdLst>
                <a:gd name="connsiteX0" fmla="*/ 39120 w 108272"/>
                <a:gd name="connsiteY0" fmla="*/ 9714 h 108624"/>
                <a:gd name="connsiteX1" fmla="*/ 40114 w 108272"/>
                <a:gd name="connsiteY1" fmla="*/ 12695 h 108624"/>
                <a:gd name="connsiteX2" fmla="*/ 39341 w 108272"/>
                <a:gd name="connsiteY2" fmla="*/ 15344 h 108624"/>
                <a:gd name="connsiteX3" fmla="*/ 36471 w 108272"/>
                <a:gd name="connsiteY3" fmla="*/ 17662 h 108624"/>
                <a:gd name="connsiteX4" fmla="*/ 31835 w 108272"/>
                <a:gd name="connsiteY4" fmla="*/ 20202 h 108624"/>
                <a:gd name="connsiteX5" fmla="*/ 26315 w 108272"/>
                <a:gd name="connsiteY5" fmla="*/ 24065 h 108624"/>
                <a:gd name="connsiteX6" fmla="*/ 20906 w 108272"/>
                <a:gd name="connsiteY6" fmla="*/ 30468 h 108624"/>
                <a:gd name="connsiteX7" fmla="*/ 17815 w 108272"/>
                <a:gd name="connsiteY7" fmla="*/ 37423 h 108624"/>
                <a:gd name="connsiteX8" fmla="*/ 17484 w 108272"/>
                <a:gd name="connsiteY8" fmla="*/ 43604 h 108624"/>
                <a:gd name="connsiteX9" fmla="*/ 19581 w 108272"/>
                <a:gd name="connsiteY9" fmla="*/ 48682 h 108624"/>
                <a:gd name="connsiteX10" fmla="*/ 23886 w 108272"/>
                <a:gd name="connsiteY10" fmla="*/ 52546 h 108624"/>
                <a:gd name="connsiteX11" fmla="*/ 30620 w 108272"/>
                <a:gd name="connsiteY11" fmla="*/ 54092 h 108624"/>
                <a:gd name="connsiteX12" fmla="*/ 37465 w 108272"/>
                <a:gd name="connsiteY12" fmla="*/ 51442 h 108624"/>
                <a:gd name="connsiteX13" fmla="*/ 44640 w 108272"/>
                <a:gd name="connsiteY13" fmla="*/ 46143 h 108624"/>
                <a:gd name="connsiteX14" fmla="*/ 52257 w 108272"/>
                <a:gd name="connsiteY14" fmla="*/ 39741 h 108624"/>
                <a:gd name="connsiteX15" fmla="*/ 60536 w 108272"/>
                <a:gd name="connsiteY15" fmla="*/ 33669 h 108624"/>
                <a:gd name="connsiteX16" fmla="*/ 69588 w 108272"/>
                <a:gd name="connsiteY16" fmla="*/ 29585 h 108624"/>
                <a:gd name="connsiteX17" fmla="*/ 79634 w 108272"/>
                <a:gd name="connsiteY17" fmla="*/ 28922 h 108624"/>
                <a:gd name="connsiteX18" fmla="*/ 90894 w 108272"/>
                <a:gd name="connsiteY18" fmla="*/ 33228 h 108624"/>
                <a:gd name="connsiteX19" fmla="*/ 101602 w 108272"/>
                <a:gd name="connsiteY19" fmla="*/ 42832 h 108624"/>
                <a:gd name="connsiteX20" fmla="*/ 107452 w 108272"/>
                <a:gd name="connsiteY20" fmla="*/ 55306 h 108624"/>
                <a:gd name="connsiteX21" fmla="*/ 107673 w 108272"/>
                <a:gd name="connsiteY21" fmla="*/ 69767 h 108624"/>
                <a:gd name="connsiteX22" fmla="*/ 101491 w 108272"/>
                <a:gd name="connsiteY22" fmla="*/ 85222 h 108624"/>
                <a:gd name="connsiteX23" fmla="*/ 95089 w 108272"/>
                <a:gd name="connsiteY23" fmla="*/ 93611 h 108624"/>
                <a:gd name="connsiteX24" fmla="*/ 87361 w 108272"/>
                <a:gd name="connsiteY24" fmla="*/ 100456 h 108624"/>
                <a:gd name="connsiteX25" fmla="*/ 78751 w 108272"/>
                <a:gd name="connsiteY25" fmla="*/ 105534 h 108624"/>
                <a:gd name="connsiteX26" fmla="*/ 69699 w 108272"/>
                <a:gd name="connsiteY26" fmla="*/ 108625 h 108624"/>
                <a:gd name="connsiteX27" fmla="*/ 64400 w 108272"/>
                <a:gd name="connsiteY27" fmla="*/ 98248 h 108624"/>
                <a:gd name="connsiteX28" fmla="*/ 63958 w 108272"/>
                <a:gd name="connsiteY28" fmla="*/ 95599 h 108624"/>
                <a:gd name="connsiteX29" fmla="*/ 64731 w 108272"/>
                <a:gd name="connsiteY29" fmla="*/ 92949 h 108624"/>
                <a:gd name="connsiteX30" fmla="*/ 68264 w 108272"/>
                <a:gd name="connsiteY30" fmla="*/ 90189 h 108624"/>
                <a:gd name="connsiteX31" fmla="*/ 74004 w 108272"/>
                <a:gd name="connsiteY31" fmla="*/ 87540 h 108624"/>
                <a:gd name="connsiteX32" fmla="*/ 80738 w 108272"/>
                <a:gd name="connsiteY32" fmla="*/ 83235 h 108624"/>
                <a:gd name="connsiteX33" fmla="*/ 87251 w 108272"/>
                <a:gd name="connsiteY33" fmla="*/ 75618 h 108624"/>
                <a:gd name="connsiteX34" fmla="*/ 90894 w 108272"/>
                <a:gd name="connsiteY34" fmla="*/ 61709 h 108624"/>
                <a:gd name="connsiteX35" fmla="*/ 83166 w 108272"/>
                <a:gd name="connsiteY35" fmla="*/ 51221 h 108624"/>
                <a:gd name="connsiteX36" fmla="*/ 75881 w 108272"/>
                <a:gd name="connsiteY36" fmla="*/ 49345 h 108624"/>
                <a:gd name="connsiteX37" fmla="*/ 68816 w 108272"/>
                <a:gd name="connsiteY37" fmla="*/ 51884 h 108624"/>
                <a:gd name="connsiteX38" fmla="*/ 61751 w 108272"/>
                <a:gd name="connsiteY38" fmla="*/ 57293 h 108624"/>
                <a:gd name="connsiteX39" fmla="*/ 54354 w 108272"/>
                <a:gd name="connsiteY39" fmla="*/ 63806 h 108624"/>
                <a:gd name="connsiteX40" fmla="*/ 46296 w 108272"/>
                <a:gd name="connsiteY40" fmla="*/ 69878 h 108624"/>
                <a:gd name="connsiteX41" fmla="*/ 37133 w 108272"/>
                <a:gd name="connsiteY41" fmla="*/ 73962 h 108624"/>
                <a:gd name="connsiteX42" fmla="*/ 26646 w 108272"/>
                <a:gd name="connsiteY42" fmla="*/ 74403 h 108624"/>
                <a:gd name="connsiteX43" fmla="*/ 14503 w 108272"/>
                <a:gd name="connsiteY43" fmla="*/ 69546 h 108624"/>
                <a:gd name="connsiteX44" fmla="*/ 5672 w 108272"/>
                <a:gd name="connsiteY44" fmla="*/ 61267 h 108624"/>
                <a:gd name="connsiteX45" fmla="*/ 704 w 108272"/>
                <a:gd name="connsiteY45" fmla="*/ 49786 h 108624"/>
                <a:gd name="connsiteX46" fmla="*/ 704 w 108272"/>
                <a:gd name="connsiteY46" fmla="*/ 36208 h 108624"/>
                <a:gd name="connsiteX47" fmla="*/ 6555 w 108272"/>
                <a:gd name="connsiteY47" fmla="*/ 21526 h 108624"/>
                <a:gd name="connsiteX48" fmla="*/ 18698 w 108272"/>
                <a:gd name="connsiteY48" fmla="*/ 7617 h 108624"/>
                <a:gd name="connsiteX49" fmla="*/ 33490 w 108272"/>
                <a:gd name="connsiteY49" fmla="*/ 0 h 108624"/>
                <a:gd name="connsiteX50" fmla="*/ 39120 w 108272"/>
                <a:gd name="connsiteY50" fmla="*/ 9494 h 10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8272" h="108624">
                  <a:moveTo>
                    <a:pt x="39120" y="9714"/>
                  </a:moveTo>
                  <a:cubicBezTo>
                    <a:pt x="39783" y="10818"/>
                    <a:pt x="40114" y="11812"/>
                    <a:pt x="40114" y="12695"/>
                  </a:cubicBezTo>
                  <a:cubicBezTo>
                    <a:pt x="40114" y="13578"/>
                    <a:pt x="39893" y="14461"/>
                    <a:pt x="39341" y="15344"/>
                  </a:cubicBezTo>
                  <a:cubicBezTo>
                    <a:pt x="38789" y="16227"/>
                    <a:pt x="37796" y="17000"/>
                    <a:pt x="36471" y="17662"/>
                  </a:cubicBezTo>
                  <a:cubicBezTo>
                    <a:pt x="35146" y="18325"/>
                    <a:pt x="33601" y="19208"/>
                    <a:pt x="31835" y="20202"/>
                  </a:cubicBezTo>
                  <a:cubicBezTo>
                    <a:pt x="30068" y="21195"/>
                    <a:pt x="28302" y="22409"/>
                    <a:pt x="26315" y="24065"/>
                  </a:cubicBezTo>
                  <a:cubicBezTo>
                    <a:pt x="24438" y="25611"/>
                    <a:pt x="22562" y="27819"/>
                    <a:pt x="20906" y="30468"/>
                  </a:cubicBezTo>
                  <a:cubicBezTo>
                    <a:pt x="19360" y="32896"/>
                    <a:pt x="18367" y="35215"/>
                    <a:pt x="17815" y="37423"/>
                  </a:cubicBezTo>
                  <a:cubicBezTo>
                    <a:pt x="17263" y="39630"/>
                    <a:pt x="17153" y="41617"/>
                    <a:pt x="17484" y="43604"/>
                  </a:cubicBezTo>
                  <a:cubicBezTo>
                    <a:pt x="17705" y="45481"/>
                    <a:pt x="18477" y="47247"/>
                    <a:pt x="19581" y="48682"/>
                  </a:cubicBezTo>
                  <a:cubicBezTo>
                    <a:pt x="20685" y="50228"/>
                    <a:pt x="22120" y="51553"/>
                    <a:pt x="23886" y="52546"/>
                  </a:cubicBezTo>
                  <a:cubicBezTo>
                    <a:pt x="26094" y="53981"/>
                    <a:pt x="28412" y="54423"/>
                    <a:pt x="30620" y="54092"/>
                  </a:cubicBezTo>
                  <a:cubicBezTo>
                    <a:pt x="32828" y="53760"/>
                    <a:pt x="35146" y="52877"/>
                    <a:pt x="37465" y="51442"/>
                  </a:cubicBezTo>
                  <a:cubicBezTo>
                    <a:pt x="39783" y="50007"/>
                    <a:pt x="42211" y="48241"/>
                    <a:pt x="44640" y="46143"/>
                  </a:cubicBezTo>
                  <a:cubicBezTo>
                    <a:pt x="47069" y="44046"/>
                    <a:pt x="49608" y="41838"/>
                    <a:pt x="52257" y="39741"/>
                  </a:cubicBezTo>
                  <a:cubicBezTo>
                    <a:pt x="54906" y="37533"/>
                    <a:pt x="57666" y="35546"/>
                    <a:pt x="60536" y="33669"/>
                  </a:cubicBezTo>
                  <a:cubicBezTo>
                    <a:pt x="63406" y="31792"/>
                    <a:pt x="66387" y="30468"/>
                    <a:pt x="69588" y="29585"/>
                  </a:cubicBezTo>
                  <a:cubicBezTo>
                    <a:pt x="72790" y="28702"/>
                    <a:pt x="76101" y="28481"/>
                    <a:pt x="79634" y="28922"/>
                  </a:cubicBezTo>
                  <a:cubicBezTo>
                    <a:pt x="83166" y="29364"/>
                    <a:pt x="86920" y="30799"/>
                    <a:pt x="90894" y="33228"/>
                  </a:cubicBezTo>
                  <a:cubicBezTo>
                    <a:pt x="95199" y="35877"/>
                    <a:pt x="98732" y="39078"/>
                    <a:pt x="101602" y="42832"/>
                  </a:cubicBezTo>
                  <a:cubicBezTo>
                    <a:pt x="104472" y="46585"/>
                    <a:pt x="106349" y="50780"/>
                    <a:pt x="107452" y="55306"/>
                  </a:cubicBezTo>
                  <a:cubicBezTo>
                    <a:pt x="108446" y="59832"/>
                    <a:pt x="108556" y="64689"/>
                    <a:pt x="107673" y="69767"/>
                  </a:cubicBezTo>
                  <a:cubicBezTo>
                    <a:pt x="106790" y="74845"/>
                    <a:pt x="104693" y="80033"/>
                    <a:pt x="101491" y="85222"/>
                  </a:cubicBezTo>
                  <a:cubicBezTo>
                    <a:pt x="99615" y="88202"/>
                    <a:pt x="97517" y="91073"/>
                    <a:pt x="95089" y="93611"/>
                  </a:cubicBezTo>
                  <a:cubicBezTo>
                    <a:pt x="92660" y="96150"/>
                    <a:pt x="90121" y="98469"/>
                    <a:pt x="87361" y="100456"/>
                  </a:cubicBezTo>
                  <a:cubicBezTo>
                    <a:pt x="84602" y="102443"/>
                    <a:pt x="81731" y="104209"/>
                    <a:pt x="78751" y="105534"/>
                  </a:cubicBezTo>
                  <a:cubicBezTo>
                    <a:pt x="75770" y="106858"/>
                    <a:pt x="72790" y="107962"/>
                    <a:pt x="69699" y="108625"/>
                  </a:cubicBezTo>
                  <a:lnTo>
                    <a:pt x="64400" y="98248"/>
                  </a:lnTo>
                  <a:cubicBezTo>
                    <a:pt x="64069" y="97365"/>
                    <a:pt x="63958" y="96482"/>
                    <a:pt x="63958" y="95599"/>
                  </a:cubicBezTo>
                  <a:cubicBezTo>
                    <a:pt x="63958" y="94715"/>
                    <a:pt x="64179" y="93722"/>
                    <a:pt x="64731" y="92949"/>
                  </a:cubicBezTo>
                  <a:cubicBezTo>
                    <a:pt x="65394" y="91845"/>
                    <a:pt x="66608" y="90962"/>
                    <a:pt x="68264" y="90189"/>
                  </a:cubicBezTo>
                  <a:cubicBezTo>
                    <a:pt x="69919" y="89417"/>
                    <a:pt x="71907" y="88534"/>
                    <a:pt x="74004" y="87540"/>
                  </a:cubicBezTo>
                  <a:cubicBezTo>
                    <a:pt x="76212" y="86436"/>
                    <a:pt x="78420" y="85111"/>
                    <a:pt x="80738" y="83235"/>
                  </a:cubicBezTo>
                  <a:cubicBezTo>
                    <a:pt x="83056" y="81468"/>
                    <a:pt x="85264" y="78929"/>
                    <a:pt x="87251" y="75618"/>
                  </a:cubicBezTo>
                  <a:cubicBezTo>
                    <a:pt x="90342" y="70540"/>
                    <a:pt x="91556" y="65903"/>
                    <a:pt x="90894" y="61709"/>
                  </a:cubicBezTo>
                  <a:cubicBezTo>
                    <a:pt x="90231" y="57514"/>
                    <a:pt x="87582" y="53981"/>
                    <a:pt x="83166" y="51221"/>
                  </a:cubicBezTo>
                  <a:cubicBezTo>
                    <a:pt x="80627" y="49676"/>
                    <a:pt x="78199" y="49014"/>
                    <a:pt x="75881" y="49345"/>
                  </a:cubicBezTo>
                  <a:cubicBezTo>
                    <a:pt x="73562" y="49565"/>
                    <a:pt x="71134" y="50449"/>
                    <a:pt x="68816" y="51884"/>
                  </a:cubicBezTo>
                  <a:cubicBezTo>
                    <a:pt x="66497" y="53319"/>
                    <a:pt x="64069" y="55085"/>
                    <a:pt x="61751" y="57293"/>
                  </a:cubicBezTo>
                  <a:cubicBezTo>
                    <a:pt x="59432" y="59501"/>
                    <a:pt x="56893" y="61598"/>
                    <a:pt x="54354" y="63806"/>
                  </a:cubicBezTo>
                  <a:cubicBezTo>
                    <a:pt x="51815" y="66014"/>
                    <a:pt x="49166" y="68001"/>
                    <a:pt x="46296" y="69878"/>
                  </a:cubicBezTo>
                  <a:cubicBezTo>
                    <a:pt x="43426" y="71754"/>
                    <a:pt x="40445" y="73079"/>
                    <a:pt x="37133" y="73962"/>
                  </a:cubicBezTo>
                  <a:cubicBezTo>
                    <a:pt x="33932" y="74845"/>
                    <a:pt x="30399" y="74955"/>
                    <a:pt x="26646" y="74403"/>
                  </a:cubicBezTo>
                  <a:cubicBezTo>
                    <a:pt x="22893" y="73852"/>
                    <a:pt x="18808" y="72196"/>
                    <a:pt x="14503" y="69546"/>
                  </a:cubicBezTo>
                  <a:cubicBezTo>
                    <a:pt x="10971" y="67449"/>
                    <a:pt x="8101" y="64689"/>
                    <a:pt x="5672" y="61267"/>
                  </a:cubicBezTo>
                  <a:cubicBezTo>
                    <a:pt x="3243" y="57845"/>
                    <a:pt x="1587" y="54092"/>
                    <a:pt x="704" y="49786"/>
                  </a:cubicBezTo>
                  <a:cubicBezTo>
                    <a:pt x="-179" y="45591"/>
                    <a:pt x="-289" y="41065"/>
                    <a:pt x="704" y="36208"/>
                  </a:cubicBezTo>
                  <a:cubicBezTo>
                    <a:pt x="1698" y="31351"/>
                    <a:pt x="3464" y="26494"/>
                    <a:pt x="6555" y="21526"/>
                  </a:cubicBezTo>
                  <a:cubicBezTo>
                    <a:pt x="9977" y="15896"/>
                    <a:pt x="14062" y="11260"/>
                    <a:pt x="18698" y="7617"/>
                  </a:cubicBezTo>
                  <a:cubicBezTo>
                    <a:pt x="23334" y="3974"/>
                    <a:pt x="28302" y="1435"/>
                    <a:pt x="33490" y="0"/>
                  </a:cubicBezTo>
                  <a:lnTo>
                    <a:pt x="39120" y="9494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F7D7292-78B8-4F04-E217-18A7A19AF669}"/>
                </a:ext>
              </a:extLst>
            </p:cNvPr>
            <p:cNvSpPr/>
            <p:nvPr/>
          </p:nvSpPr>
          <p:spPr>
            <a:xfrm>
              <a:off x="7337594" y="2447464"/>
              <a:ext cx="102773" cy="116409"/>
            </a:xfrm>
            <a:custGeom>
              <a:avLst/>
              <a:gdLst>
                <a:gd name="connsiteX0" fmla="*/ 70871 w 102773"/>
                <a:gd name="connsiteY0" fmla="*/ 76558 h 116409"/>
                <a:gd name="connsiteX1" fmla="*/ 102774 w 102773"/>
                <a:gd name="connsiteY1" fmla="*/ 99520 h 116409"/>
                <a:gd name="connsiteX2" fmla="*/ 90631 w 102773"/>
                <a:gd name="connsiteY2" fmla="*/ 116409 h 116409"/>
                <a:gd name="connsiteX3" fmla="*/ 0 w 102773"/>
                <a:gd name="connsiteY3" fmla="*/ 51058 h 116409"/>
                <a:gd name="connsiteX4" fmla="*/ 21305 w 102773"/>
                <a:gd name="connsiteY4" fmla="*/ 21584 h 116409"/>
                <a:gd name="connsiteX5" fmla="*/ 34773 w 102773"/>
                <a:gd name="connsiteY5" fmla="*/ 7343 h 116409"/>
                <a:gd name="connsiteX6" fmla="*/ 48682 w 102773"/>
                <a:gd name="connsiteY6" fmla="*/ 720 h 116409"/>
                <a:gd name="connsiteX7" fmla="*/ 62481 w 102773"/>
                <a:gd name="connsiteY7" fmla="*/ 940 h 116409"/>
                <a:gd name="connsiteX8" fmla="*/ 75618 w 102773"/>
                <a:gd name="connsiteY8" fmla="*/ 7233 h 116409"/>
                <a:gd name="connsiteX9" fmla="*/ 86105 w 102773"/>
                <a:gd name="connsiteY9" fmla="*/ 18161 h 116409"/>
                <a:gd name="connsiteX10" fmla="*/ 90741 w 102773"/>
                <a:gd name="connsiteY10" fmla="*/ 31519 h 116409"/>
                <a:gd name="connsiteX11" fmla="*/ 88975 w 102773"/>
                <a:gd name="connsiteY11" fmla="*/ 46863 h 116409"/>
                <a:gd name="connsiteX12" fmla="*/ 80033 w 102773"/>
                <a:gd name="connsiteY12" fmla="*/ 63863 h 116409"/>
                <a:gd name="connsiteX13" fmla="*/ 70871 w 102773"/>
                <a:gd name="connsiteY13" fmla="*/ 76558 h 116409"/>
                <a:gd name="connsiteX14" fmla="*/ 57735 w 102773"/>
                <a:gd name="connsiteY14" fmla="*/ 67065 h 116409"/>
                <a:gd name="connsiteX15" fmla="*/ 66897 w 102773"/>
                <a:gd name="connsiteY15" fmla="*/ 54370 h 116409"/>
                <a:gd name="connsiteX16" fmla="*/ 71533 w 102773"/>
                <a:gd name="connsiteY16" fmla="*/ 45428 h 116409"/>
                <a:gd name="connsiteX17" fmla="*/ 72306 w 102773"/>
                <a:gd name="connsiteY17" fmla="*/ 37369 h 116409"/>
                <a:gd name="connsiteX18" fmla="*/ 69546 w 102773"/>
                <a:gd name="connsiteY18" fmla="*/ 30194 h 116409"/>
                <a:gd name="connsiteX19" fmla="*/ 63475 w 102773"/>
                <a:gd name="connsiteY19" fmla="*/ 24122 h 116409"/>
                <a:gd name="connsiteX20" fmla="*/ 56079 w 102773"/>
                <a:gd name="connsiteY20" fmla="*/ 20480 h 116409"/>
                <a:gd name="connsiteX21" fmla="*/ 48682 w 102773"/>
                <a:gd name="connsiteY21" fmla="*/ 20259 h 116409"/>
                <a:gd name="connsiteX22" fmla="*/ 41397 w 102773"/>
                <a:gd name="connsiteY22" fmla="*/ 23681 h 116409"/>
                <a:gd name="connsiteX23" fmla="*/ 34442 w 102773"/>
                <a:gd name="connsiteY23" fmla="*/ 30967 h 116409"/>
                <a:gd name="connsiteX24" fmla="*/ 25280 w 102773"/>
                <a:gd name="connsiteY24" fmla="*/ 43662 h 116409"/>
                <a:gd name="connsiteX25" fmla="*/ 57845 w 102773"/>
                <a:gd name="connsiteY25" fmla="*/ 67065 h 11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2773" h="116409">
                  <a:moveTo>
                    <a:pt x="70871" y="76558"/>
                  </a:moveTo>
                  <a:lnTo>
                    <a:pt x="102774" y="99520"/>
                  </a:lnTo>
                  <a:lnTo>
                    <a:pt x="90631" y="116409"/>
                  </a:lnTo>
                  <a:lnTo>
                    <a:pt x="0" y="51058"/>
                  </a:lnTo>
                  <a:lnTo>
                    <a:pt x="21305" y="21584"/>
                  </a:lnTo>
                  <a:cubicBezTo>
                    <a:pt x="25721" y="15512"/>
                    <a:pt x="30137" y="10765"/>
                    <a:pt x="34773" y="7343"/>
                  </a:cubicBezTo>
                  <a:cubicBezTo>
                    <a:pt x="39410" y="3921"/>
                    <a:pt x="43936" y="1713"/>
                    <a:pt x="48682" y="720"/>
                  </a:cubicBezTo>
                  <a:cubicBezTo>
                    <a:pt x="53319" y="-274"/>
                    <a:pt x="57845" y="-274"/>
                    <a:pt x="62481" y="940"/>
                  </a:cubicBezTo>
                  <a:cubicBezTo>
                    <a:pt x="67007" y="2155"/>
                    <a:pt x="71423" y="4252"/>
                    <a:pt x="75618" y="7233"/>
                  </a:cubicBezTo>
                  <a:cubicBezTo>
                    <a:pt x="80033" y="10434"/>
                    <a:pt x="83456" y="14077"/>
                    <a:pt x="86105" y="18161"/>
                  </a:cubicBezTo>
                  <a:cubicBezTo>
                    <a:pt x="88754" y="22246"/>
                    <a:pt x="90300" y="26772"/>
                    <a:pt x="90741" y="31519"/>
                  </a:cubicBezTo>
                  <a:cubicBezTo>
                    <a:pt x="91293" y="36376"/>
                    <a:pt x="90741" y="41454"/>
                    <a:pt x="88975" y="46863"/>
                  </a:cubicBezTo>
                  <a:cubicBezTo>
                    <a:pt x="87209" y="52272"/>
                    <a:pt x="84339" y="58013"/>
                    <a:pt x="80033" y="63863"/>
                  </a:cubicBezTo>
                  <a:lnTo>
                    <a:pt x="70871" y="76558"/>
                  </a:lnTo>
                  <a:close/>
                  <a:moveTo>
                    <a:pt x="57735" y="67065"/>
                  </a:moveTo>
                  <a:lnTo>
                    <a:pt x="66897" y="54370"/>
                  </a:lnTo>
                  <a:cubicBezTo>
                    <a:pt x="69105" y="51279"/>
                    <a:pt x="70650" y="48298"/>
                    <a:pt x="71533" y="45428"/>
                  </a:cubicBezTo>
                  <a:cubicBezTo>
                    <a:pt x="72416" y="42558"/>
                    <a:pt x="72637" y="39908"/>
                    <a:pt x="72306" y="37369"/>
                  </a:cubicBezTo>
                  <a:cubicBezTo>
                    <a:pt x="71975" y="34830"/>
                    <a:pt x="70981" y="32402"/>
                    <a:pt x="69546" y="30194"/>
                  </a:cubicBezTo>
                  <a:cubicBezTo>
                    <a:pt x="68001" y="27986"/>
                    <a:pt x="66014" y="25889"/>
                    <a:pt x="63475" y="24122"/>
                  </a:cubicBezTo>
                  <a:cubicBezTo>
                    <a:pt x="61046" y="22356"/>
                    <a:pt x="58618" y="21142"/>
                    <a:pt x="56079" y="20480"/>
                  </a:cubicBezTo>
                  <a:cubicBezTo>
                    <a:pt x="53540" y="19817"/>
                    <a:pt x="51111" y="19707"/>
                    <a:pt x="48682" y="20259"/>
                  </a:cubicBezTo>
                  <a:cubicBezTo>
                    <a:pt x="46254" y="20811"/>
                    <a:pt x="43825" y="21915"/>
                    <a:pt x="41397" y="23681"/>
                  </a:cubicBezTo>
                  <a:cubicBezTo>
                    <a:pt x="38968" y="25447"/>
                    <a:pt x="36650" y="27876"/>
                    <a:pt x="34442" y="30967"/>
                  </a:cubicBezTo>
                  <a:lnTo>
                    <a:pt x="25280" y="43662"/>
                  </a:lnTo>
                  <a:lnTo>
                    <a:pt x="57845" y="67065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7F7D6AF5-FF11-F2CF-A18E-3B03366F3312}"/>
                </a:ext>
              </a:extLst>
            </p:cNvPr>
            <p:cNvSpPr/>
            <p:nvPr/>
          </p:nvSpPr>
          <p:spPr>
            <a:xfrm>
              <a:off x="7417296" y="2338013"/>
              <a:ext cx="130923" cy="125845"/>
            </a:xfrm>
            <a:custGeom>
              <a:avLst/>
              <a:gdLst>
                <a:gd name="connsiteX0" fmla="*/ 45371 w 130923"/>
                <a:gd name="connsiteY0" fmla="*/ 0 h 125845"/>
                <a:gd name="connsiteX1" fmla="*/ 58066 w 130923"/>
                <a:gd name="connsiteY1" fmla="*/ 10598 h 125845"/>
                <a:gd name="connsiteX2" fmla="*/ 26163 w 130923"/>
                <a:gd name="connsiteY2" fmla="*/ 48572 h 125845"/>
                <a:gd name="connsiteX3" fmla="*/ 49897 w 130923"/>
                <a:gd name="connsiteY3" fmla="*/ 68553 h 125845"/>
                <a:gd name="connsiteX4" fmla="*/ 74955 w 130923"/>
                <a:gd name="connsiteY4" fmla="*/ 38637 h 125845"/>
                <a:gd name="connsiteX5" fmla="*/ 87209 w 130923"/>
                <a:gd name="connsiteY5" fmla="*/ 48903 h 125845"/>
                <a:gd name="connsiteX6" fmla="*/ 62150 w 130923"/>
                <a:gd name="connsiteY6" fmla="*/ 78819 h 125845"/>
                <a:gd name="connsiteX7" fmla="*/ 86326 w 130923"/>
                <a:gd name="connsiteY7" fmla="*/ 99131 h 125845"/>
                <a:gd name="connsiteX8" fmla="*/ 118229 w 130923"/>
                <a:gd name="connsiteY8" fmla="*/ 61157 h 125845"/>
                <a:gd name="connsiteX9" fmla="*/ 130924 w 130923"/>
                <a:gd name="connsiteY9" fmla="*/ 71865 h 125845"/>
                <a:gd name="connsiteX10" fmla="*/ 85553 w 130923"/>
                <a:gd name="connsiteY10" fmla="*/ 125846 h 125845"/>
                <a:gd name="connsiteX11" fmla="*/ 0 w 130923"/>
                <a:gd name="connsiteY11" fmla="*/ 53981 h 125845"/>
                <a:gd name="connsiteX12" fmla="*/ 45371 w 130923"/>
                <a:gd name="connsiteY12" fmla="*/ 0 h 125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923" h="125845">
                  <a:moveTo>
                    <a:pt x="45371" y="0"/>
                  </a:moveTo>
                  <a:lnTo>
                    <a:pt x="58066" y="10598"/>
                  </a:lnTo>
                  <a:lnTo>
                    <a:pt x="26163" y="48572"/>
                  </a:lnTo>
                  <a:lnTo>
                    <a:pt x="49897" y="68553"/>
                  </a:lnTo>
                  <a:lnTo>
                    <a:pt x="74955" y="38637"/>
                  </a:lnTo>
                  <a:lnTo>
                    <a:pt x="87209" y="48903"/>
                  </a:lnTo>
                  <a:lnTo>
                    <a:pt x="62150" y="78819"/>
                  </a:lnTo>
                  <a:lnTo>
                    <a:pt x="86326" y="99131"/>
                  </a:lnTo>
                  <a:lnTo>
                    <a:pt x="118229" y="61157"/>
                  </a:lnTo>
                  <a:lnTo>
                    <a:pt x="130924" y="71865"/>
                  </a:lnTo>
                  <a:lnTo>
                    <a:pt x="85553" y="125846"/>
                  </a:lnTo>
                  <a:lnTo>
                    <a:pt x="0" y="53981"/>
                  </a:lnTo>
                  <a:lnTo>
                    <a:pt x="45371" y="0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7B98BE54-9CD8-F790-4C20-7BD4565EC9D7}"/>
                </a:ext>
              </a:extLst>
            </p:cNvPr>
            <p:cNvSpPr/>
            <p:nvPr/>
          </p:nvSpPr>
          <p:spPr>
            <a:xfrm>
              <a:off x="7517089" y="2242856"/>
              <a:ext cx="112823" cy="116155"/>
            </a:xfrm>
            <a:custGeom>
              <a:avLst/>
              <a:gdLst>
                <a:gd name="connsiteX0" fmla="*/ 97475 w 112823"/>
                <a:gd name="connsiteY0" fmla="*/ 58949 h 116155"/>
                <a:gd name="connsiteX1" fmla="*/ 100456 w 112823"/>
                <a:gd name="connsiteY1" fmla="*/ 57735 h 116155"/>
                <a:gd name="connsiteX2" fmla="*/ 112488 w 112823"/>
                <a:gd name="connsiteY2" fmla="*/ 58066 h 116155"/>
                <a:gd name="connsiteX3" fmla="*/ 110060 w 112823"/>
                <a:gd name="connsiteY3" fmla="*/ 79040 h 116155"/>
                <a:gd name="connsiteX4" fmla="*/ 96592 w 112823"/>
                <a:gd name="connsiteY4" fmla="*/ 99242 h 116155"/>
                <a:gd name="connsiteX5" fmla="*/ 77936 w 112823"/>
                <a:gd name="connsiteY5" fmla="*/ 112268 h 116155"/>
                <a:gd name="connsiteX6" fmla="*/ 57624 w 112823"/>
                <a:gd name="connsiteY6" fmla="*/ 116131 h 116155"/>
                <a:gd name="connsiteX7" fmla="*/ 37202 w 112823"/>
                <a:gd name="connsiteY7" fmla="*/ 111164 h 116155"/>
                <a:gd name="connsiteX8" fmla="*/ 18215 w 112823"/>
                <a:gd name="connsiteY8" fmla="*/ 97806 h 116155"/>
                <a:gd name="connsiteX9" fmla="*/ 4636 w 112823"/>
                <a:gd name="connsiteY9" fmla="*/ 78709 h 116155"/>
                <a:gd name="connsiteX10" fmla="*/ 0 w 112823"/>
                <a:gd name="connsiteY10" fmla="*/ 57735 h 116155"/>
                <a:gd name="connsiteX11" fmla="*/ 4195 w 112823"/>
                <a:gd name="connsiteY11" fmla="*/ 36539 h 116155"/>
                <a:gd name="connsiteX12" fmla="*/ 17552 w 112823"/>
                <a:gd name="connsiteY12" fmla="*/ 16890 h 116155"/>
                <a:gd name="connsiteX13" fmla="*/ 35656 w 112823"/>
                <a:gd name="connsiteY13" fmla="*/ 4084 h 116155"/>
                <a:gd name="connsiteX14" fmla="*/ 54312 w 112823"/>
                <a:gd name="connsiteY14" fmla="*/ 0 h 116155"/>
                <a:gd name="connsiteX15" fmla="*/ 56299 w 112823"/>
                <a:gd name="connsiteY15" fmla="*/ 11702 h 116155"/>
                <a:gd name="connsiteX16" fmla="*/ 56299 w 112823"/>
                <a:gd name="connsiteY16" fmla="*/ 14020 h 116155"/>
                <a:gd name="connsiteX17" fmla="*/ 54975 w 112823"/>
                <a:gd name="connsiteY17" fmla="*/ 16448 h 116155"/>
                <a:gd name="connsiteX18" fmla="*/ 51442 w 112823"/>
                <a:gd name="connsiteY18" fmla="*/ 18104 h 116155"/>
                <a:gd name="connsiteX19" fmla="*/ 46033 w 112823"/>
                <a:gd name="connsiteY19" fmla="*/ 19318 h 116155"/>
                <a:gd name="connsiteX20" fmla="*/ 38858 w 112823"/>
                <a:gd name="connsiteY20" fmla="*/ 22409 h 116155"/>
                <a:gd name="connsiteX21" fmla="*/ 30137 w 112823"/>
                <a:gd name="connsiteY21" fmla="*/ 29364 h 116155"/>
                <a:gd name="connsiteX22" fmla="*/ 21968 w 112823"/>
                <a:gd name="connsiteY22" fmla="*/ 41617 h 116155"/>
                <a:gd name="connsiteX23" fmla="*/ 19650 w 112823"/>
                <a:gd name="connsiteY23" fmla="*/ 55195 h 116155"/>
                <a:gd name="connsiteX24" fmla="*/ 23293 w 112823"/>
                <a:gd name="connsiteY24" fmla="*/ 69215 h 116155"/>
                <a:gd name="connsiteX25" fmla="*/ 33117 w 112823"/>
                <a:gd name="connsiteY25" fmla="*/ 82572 h 116155"/>
                <a:gd name="connsiteX26" fmla="*/ 46916 w 112823"/>
                <a:gd name="connsiteY26" fmla="*/ 92397 h 116155"/>
                <a:gd name="connsiteX27" fmla="*/ 60825 w 112823"/>
                <a:gd name="connsiteY27" fmla="*/ 95930 h 116155"/>
                <a:gd name="connsiteX28" fmla="*/ 73852 w 112823"/>
                <a:gd name="connsiteY28" fmla="*/ 93612 h 116155"/>
                <a:gd name="connsiteX29" fmla="*/ 85001 w 112823"/>
                <a:gd name="connsiteY29" fmla="*/ 85995 h 116155"/>
                <a:gd name="connsiteX30" fmla="*/ 90079 w 112823"/>
                <a:gd name="connsiteY30" fmla="*/ 80144 h 116155"/>
                <a:gd name="connsiteX31" fmla="*/ 93501 w 112823"/>
                <a:gd name="connsiteY31" fmla="*/ 74624 h 116155"/>
                <a:gd name="connsiteX32" fmla="*/ 95488 w 112823"/>
                <a:gd name="connsiteY32" fmla="*/ 68884 h 116155"/>
                <a:gd name="connsiteX33" fmla="*/ 96261 w 112823"/>
                <a:gd name="connsiteY33" fmla="*/ 62481 h 116155"/>
                <a:gd name="connsiteX34" fmla="*/ 96592 w 112823"/>
                <a:gd name="connsiteY34" fmla="*/ 60494 h 116155"/>
                <a:gd name="connsiteX35" fmla="*/ 97586 w 112823"/>
                <a:gd name="connsiteY35" fmla="*/ 58838 h 11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2823" h="116155">
                  <a:moveTo>
                    <a:pt x="97475" y="58949"/>
                  </a:moveTo>
                  <a:cubicBezTo>
                    <a:pt x="98248" y="58176"/>
                    <a:pt x="99241" y="57735"/>
                    <a:pt x="100456" y="57735"/>
                  </a:cubicBezTo>
                  <a:lnTo>
                    <a:pt x="112488" y="58066"/>
                  </a:lnTo>
                  <a:cubicBezTo>
                    <a:pt x="113372" y="65241"/>
                    <a:pt x="112488" y="72196"/>
                    <a:pt x="110060" y="79040"/>
                  </a:cubicBezTo>
                  <a:cubicBezTo>
                    <a:pt x="107521" y="85884"/>
                    <a:pt x="103105" y="92618"/>
                    <a:pt x="96592" y="99242"/>
                  </a:cubicBezTo>
                  <a:cubicBezTo>
                    <a:pt x="90741" y="105203"/>
                    <a:pt x="84559" y="109508"/>
                    <a:pt x="77936" y="112268"/>
                  </a:cubicBezTo>
                  <a:cubicBezTo>
                    <a:pt x="71313" y="115027"/>
                    <a:pt x="64468" y="116352"/>
                    <a:pt x="57624" y="116131"/>
                  </a:cubicBezTo>
                  <a:cubicBezTo>
                    <a:pt x="50780" y="115911"/>
                    <a:pt x="43936" y="114255"/>
                    <a:pt x="37202" y="111164"/>
                  </a:cubicBezTo>
                  <a:cubicBezTo>
                    <a:pt x="30468" y="108073"/>
                    <a:pt x="24065" y="103547"/>
                    <a:pt x="18215" y="97806"/>
                  </a:cubicBezTo>
                  <a:cubicBezTo>
                    <a:pt x="12253" y="91956"/>
                    <a:pt x="7617" y="85553"/>
                    <a:pt x="4636" y="78709"/>
                  </a:cubicBezTo>
                  <a:cubicBezTo>
                    <a:pt x="1545" y="71865"/>
                    <a:pt x="0" y="64800"/>
                    <a:pt x="0" y="57735"/>
                  </a:cubicBezTo>
                  <a:cubicBezTo>
                    <a:pt x="0" y="50559"/>
                    <a:pt x="1325" y="43494"/>
                    <a:pt x="4195" y="36539"/>
                  </a:cubicBezTo>
                  <a:cubicBezTo>
                    <a:pt x="7065" y="29585"/>
                    <a:pt x="11591" y="22961"/>
                    <a:pt x="17552" y="16890"/>
                  </a:cubicBezTo>
                  <a:cubicBezTo>
                    <a:pt x="23403" y="10929"/>
                    <a:pt x="29364" y="6734"/>
                    <a:pt x="35656" y="4084"/>
                  </a:cubicBezTo>
                  <a:cubicBezTo>
                    <a:pt x="41838" y="1545"/>
                    <a:pt x="48130" y="110"/>
                    <a:pt x="54312" y="0"/>
                  </a:cubicBezTo>
                  <a:lnTo>
                    <a:pt x="56299" y="11702"/>
                  </a:lnTo>
                  <a:cubicBezTo>
                    <a:pt x="56410" y="12474"/>
                    <a:pt x="56520" y="13137"/>
                    <a:pt x="56299" y="14020"/>
                  </a:cubicBezTo>
                  <a:cubicBezTo>
                    <a:pt x="56189" y="14792"/>
                    <a:pt x="55747" y="15565"/>
                    <a:pt x="54975" y="16448"/>
                  </a:cubicBezTo>
                  <a:cubicBezTo>
                    <a:pt x="54092" y="17331"/>
                    <a:pt x="52988" y="17883"/>
                    <a:pt x="51442" y="18104"/>
                  </a:cubicBezTo>
                  <a:cubicBezTo>
                    <a:pt x="49897" y="18325"/>
                    <a:pt x="48130" y="18767"/>
                    <a:pt x="46033" y="19318"/>
                  </a:cubicBezTo>
                  <a:cubicBezTo>
                    <a:pt x="43936" y="19981"/>
                    <a:pt x="41507" y="20974"/>
                    <a:pt x="38858" y="22409"/>
                  </a:cubicBezTo>
                  <a:cubicBezTo>
                    <a:pt x="36098" y="23844"/>
                    <a:pt x="33228" y="26163"/>
                    <a:pt x="30137" y="29364"/>
                  </a:cubicBezTo>
                  <a:cubicBezTo>
                    <a:pt x="26494" y="33117"/>
                    <a:pt x="23734" y="37202"/>
                    <a:pt x="21968" y="41617"/>
                  </a:cubicBezTo>
                  <a:cubicBezTo>
                    <a:pt x="20202" y="46033"/>
                    <a:pt x="19429" y="50559"/>
                    <a:pt x="19650" y="55195"/>
                  </a:cubicBezTo>
                  <a:cubicBezTo>
                    <a:pt x="19870" y="59832"/>
                    <a:pt x="21085" y="64468"/>
                    <a:pt x="23293" y="69215"/>
                  </a:cubicBezTo>
                  <a:cubicBezTo>
                    <a:pt x="25500" y="73852"/>
                    <a:pt x="28812" y="78378"/>
                    <a:pt x="33117" y="82572"/>
                  </a:cubicBezTo>
                  <a:cubicBezTo>
                    <a:pt x="37643" y="86988"/>
                    <a:pt x="42280" y="90189"/>
                    <a:pt x="46916" y="92397"/>
                  </a:cubicBezTo>
                  <a:cubicBezTo>
                    <a:pt x="51553" y="94605"/>
                    <a:pt x="56299" y="95709"/>
                    <a:pt x="60825" y="95930"/>
                  </a:cubicBezTo>
                  <a:cubicBezTo>
                    <a:pt x="65351" y="96151"/>
                    <a:pt x="69657" y="95378"/>
                    <a:pt x="73852" y="93612"/>
                  </a:cubicBezTo>
                  <a:cubicBezTo>
                    <a:pt x="78046" y="91845"/>
                    <a:pt x="81689" y="89417"/>
                    <a:pt x="85001" y="85995"/>
                  </a:cubicBezTo>
                  <a:cubicBezTo>
                    <a:pt x="86988" y="84008"/>
                    <a:pt x="88644" y="82020"/>
                    <a:pt x="90079" y="80144"/>
                  </a:cubicBezTo>
                  <a:cubicBezTo>
                    <a:pt x="91404" y="78267"/>
                    <a:pt x="92618" y="76501"/>
                    <a:pt x="93501" y="74624"/>
                  </a:cubicBezTo>
                  <a:cubicBezTo>
                    <a:pt x="94384" y="72748"/>
                    <a:pt x="95047" y="70871"/>
                    <a:pt x="95488" y="68884"/>
                  </a:cubicBezTo>
                  <a:cubicBezTo>
                    <a:pt x="95930" y="66897"/>
                    <a:pt x="96261" y="64800"/>
                    <a:pt x="96261" y="62481"/>
                  </a:cubicBezTo>
                  <a:cubicBezTo>
                    <a:pt x="96261" y="61819"/>
                    <a:pt x="96371" y="61157"/>
                    <a:pt x="96592" y="60494"/>
                  </a:cubicBezTo>
                  <a:cubicBezTo>
                    <a:pt x="96813" y="59832"/>
                    <a:pt x="97144" y="59390"/>
                    <a:pt x="97586" y="58838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DBCB5D0-E975-B6D8-668D-7AE2266A462A}"/>
                </a:ext>
              </a:extLst>
            </p:cNvPr>
            <p:cNvSpPr/>
            <p:nvPr/>
          </p:nvSpPr>
          <p:spPr>
            <a:xfrm>
              <a:off x="7593149" y="2146043"/>
              <a:ext cx="114696" cy="119884"/>
            </a:xfrm>
            <a:custGeom>
              <a:avLst/>
              <a:gdLst>
                <a:gd name="connsiteX0" fmla="*/ 66345 w 114696"/>
                <a:gd name="connsiteY0" fmla="*/ 0 h 119884"/>
                <a:gd name="connsiteX1" fmla="*/ 77605 w 114696"/>
                <a:gd name="connsiteY1" fmla="*/ 12805 h 119884"/>
                <a:gd name="connsiteX2" fmla="*/ 52325 w 114696"/>
                <a:gd name="connsiteY2" fmla="*/ 34994 h 119884"/>
                <a:gd name="connsiteX3" fmla="*/ 114696 w 114696"/>
                <a:gd name="connsiteY3" fmla="*/ 106196 h 119884"/>
                <a:gd name="connsiteX4" fmla="*/ 99021 w 114696"/>
                <a:gd name="connsiteY4" fmla="*/ 119885 h 119884"/>
                <a:gd name="connsiteX5" fmla="*/ 36650 w 114696"/>
                <a:gd name="connsiteY5" fmla="*/ 48682 h 119884"/>
                <a:gd name="connsiteX6" fmla="*/ 11260 w 114696"/>
                <a:gd name="connsiteY6" fmla="*/ 70871 h 119884"/>
                <a:gd name="connsiteX7" fmla="*/ 0 w 114696"/>
                <a:gd name="connsiteY7" fmla="*/ 58066 h 119884"/>
                <a:gd name="connsiteX8" fmla="*/ 66345 w 114696"/>
                <a:gd name="connsiteY8" fmla="*/ 0 h 11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696" h="119884">
                  <a:moveTo>
                    <a:pt x="66345" y="0"/>
                  </a:moveTo>
                  <a:lnTo>
                    <a:pt x="77605" y="12805"/>
                  </a:lnTo>
                  <a:lnTo>
                    <a:pt x="52325" y="34994"/>
                  </a:lnTo>
                  <a:lnTo>
                    <a:pt x="114696" y="106196"/>
                  </a:lnTo>
                  <a:lnTo>
                    <a:pt x="99021" y="119885"/>
                  </a:lnTo>
                  <a:lnTo>
                    <a:pt x="36650" y="48682"/>
                  </a:lnTo>
                  <a:lnTo>
                    <a:pt x="11260" y="70871"/>
                  </a:lnTo>
                  <a:lnTo>
                    <a:pt x="0" y="58066"/>
                  </a:lnTo>
                  <a:lnTo>
                    <a:pt x="66345" y="0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C5031867-E488-52BA-1AE7-6558EAD9DC0A}"/>
                </a:ext>
              </a:extLst>
            </p:cNvPr>
            <p:cNvSpPr/>
            <p:nvPr/>
          </p:nvSpPr>
          <p:spPr>
            <a:xfrm>
              <a:off x="7700338" y="2101114"/>
              <a:ext cx="84890" cy="101118"/>
            </a:xfrm>
            <a:custGeom>
              <a:avLst/>
              <a:gdLst>
                <a:gd name="connsiteX0" fmla="*/ 84891 w 84890"/>
                <a:gd name="connsiteY0" fmla="*/ 88313 h 101118"/>
                <a:gd name="connsiteX1" fmla="*/ 68332 w 84890"/>
                <a:gd name="connsiteY1" fmla="*/ 101118 h 101118"/>
                <a:gd name="connsiteX2" fmla="*/ 0 w 84890"/>
                <a:gd name="connsiteY2" fmla="*/ 12805 h 101118"/>
                <a:gd name="connsiteX3" fmla="*/ 16559 w 84890"/>
                <a:gd name="connsiteY3" fmla="*/ 0 h 101118"/>
                <a:gd name="connsiteX4" fmla="*/ 84891 w 84890"/>
                <a:gd name="connsiteY4" fmla="*/ 88313 h 10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90" h="101118">
                  <a:moveTo>
                    <a:pt x="84891" y="88313"/>
                  </a:moveTo>
                  <a:lnTo>
                    <a:pt x="68332" y="101118"/>
                  </a:lnTo>
                  <a:lnTo>
                    <a:pt x="0" y="12805"/>
                  </a:lnTo>
                  <a:lnTo>
                    <a:pt x="16559" y="0"/>
                  </a:lnTo>
                  <a:lnTo>
                    <a:pt x="84891" y="88313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C85EE26F-9C76-45A9-0452-319FDC7A745F}"/>
                </a:ext>
              </a:extLst>
            </p:cNvPr>
            <p:cNvSpPr/>
            <p:nvPr/>
          </p:nvSpPr>
          <p:spPr>
            <a:xfrm>
              <a:off x="7781563" y="2024420"/>
              <a:ext cx="115294" cy="115827"/>
            </a:xfrm>
            <a:custGeom>
              <a:avLst/>
              <a:gdLst>
                <a:gd name="connsiteX0" fmla="*/ 104674 w 115294"/>
                <a:gd name="connsiteY0" fmla="*/ 26356 h 115827"/>
                <a:gd name="connsiteX1" fmla="*/ 113947 w 115294"/>
                <a:gd name="connsiteY1" fmla="*/ 47551 h 115827"/>
                <a:gd name="connsiteX2" fmla="*/ 114388 w 115294"/>
                <a:gd name="connsiteY2" fmla="*/ 69077 h 115827"/>
                <a:gd name="connsiteX3" fmla="*/ 106220 w 115294"/>
                <a:gd name="connsiteY3" fmla="*/ 88948 h 115827"/>
                <a:gd name="connsiteX4" fmla="*/ 89440 w 115294"/>
                <a:gd name="connsiteY4" fmla="*/ 105396 h 115827"/>
                <a:gd name="connsiteX5" fmla="*/ 67803 w 115294"/>
                <a:gd name="connsiteY5" fmla="*/ 114669 h 115827"/>
                <a:gd name="connsiteX6" fmla="*/ 46277 w 115294"/>
                <a:gd name="connsiteY6" fmla="*/ 114669 h 115827"/>
                <a:gd name="connsiteX7" fmla="*/ 26628 w 115294"/>
                <a:gd name="connsiteY7" fmla="*/ 106058 h 115827"/>
                <a:gd name="connsiteX8" fmla="*/ 10621 w 115294"/>
                <a:gd name="connsiteY8" fmla="*/ 89389 h 115827"/>
                <a:gd name="connsiteX9" fmla="*/ 1348 w 115294"/>
                <a:gd name="connsiteY9" fmla="*/ 68194 h 115827"/>
                <a:gd name="connsiteX10" fmla="*/ 907 w 115294"/>
                <a:gd name="connsiteY10" fmla="*/ 46668 h 115827"/>
                <a:gd name="connsiteX11" fmla="*/ 9186 w 115294"/>
                <a:gd name="connsiteY11" fmla="*/ 26797 h 115827"/>
                <a:gd name="connsiteX12" fmla="*/ 26076 w 115294"/>
                <a:gd name="connsiteY12" fmla="*/ 10349 h 115827"/>
                <a:gd name="connsiteX13" fmla="*/ 47712 w 115294"/>
                <a:gd name="connsiteY13" fmla="*/ 1076 h 115827"/>
                <a:gd name="connsiteX14" fmla="*/ 69239 w 115294"/>
                <a:gd name="connsiteY14" fmla="*/ 1076 h 115827"/>
                <a:gd name="connsiteX15" fmla="*/ 88888 w 115294"/>
                <a:gd name="connsiteY15" fmla="*/ 9687 h 115827"/>
                <a:gd name="connsiteX16" fmla="*/ 104895 w 115294"/>
                <a:gd name="connsiteY16" fmla="*/ 26356 h 115827"/>
                <a:gd name="connsiteX17" fmla="*/ 86901 w 115294"/>
                <a:gd name="connsiteY17" fmla="*/ 38168 h 115827"/>
                <a:gd name="connsiteX18" fmla="*/ 75752 w 115294"/>
                <a:gd name="connsiteY18" fmla="*/ 25804 h 115827"/>
                <a:gd name="connsiteX19" fmla="*/ 63057 w 115294"/>
                <a:gd name="connsiteY19" fmla="*/ 19401 h 115827"/>
                <a:gd name="connsiteX20" fmla="*/ 49479 w 115294"/>
                <a:gd name="connsiteY20" fmla="*/ 19070 h 115827"/>
                <a:gd name="connsiteX21" fmla="*/ 35680 w 115294"/>
                <a:gd name="connsiteY21" fmla="*/ 25031 h 115827"/>
                <a:gd name="connsiteX22" fmla="*/ 24861 w 115294"/>
                <a:gd name="connsiteY22" fmla="*/ 35518 h 115827"/>
                <a:gd name="connsiteX23" fmla="*/ 19894 w 115294"/>
                <a:gd name="connsiteY23" fmla="*/ 48213 h 115827"/>
                <a:gd name="connsiteX24" fmla="*/ 20887 w 115294"/>
                <a:gd name="connsiteY24" fmla="*/ 62454 h 115827"/>
                <a:gd name="connsiteX25" fmla="*/ 27952 w 115294"/>
                <a:gd name="connsiteY25" fmla="*/ 77577 h 115827"/>
                <a:gd name="connsiteX26" fmla="*/ 39212 w 115294"/>
                <a:gd name="connsiteY26" fmla="*/ 89941 h 115827"/>
                <a:gd name="connsiteX27" fmla="*/ 51907 w 115294"/>
                <a:gd name="connsiteY27" fmla="*/ 96344 h 115827"/>
                <a:gd name="connsiteX28" fmla="*/ 65485 w 115294"/>
                <a:gd name="connsiteY28" fmla="*/ 96565 h 115827"/>
                <a:gd name="connsiteX29" fmla="*/ 79284 w 115294"/>
                <a:gd name="connsiteY29" fmla="*/ 90603 h 115827"/>
                <a:gd name="connsiteX30" fmla="*/ 89992 w 115294"/>
                <a:gd name="connsiteY30" fmla="*/ 80227 h 115827"/>
                <a:gd name="connsiteX31" fmla="*/ 94849 w 115294"/>
                <a:gd name="connsiteY31" fmla="*/ 67642 h 115827"/>
                <a:gd name="connsiteX32" fmla="*/ 93856 w 115294"/>
                <a:gd name="connsiteY32" fmla="*/ 53512 h 115827"/>
                <a:gd name="connsiteX33" fmla="*/ 86680 w 115294"/>
                <a:gd name="connsiteY33" fmla="*/ 38388 h 11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5294" h="115827">
                  <a:moveTo>
                    <a:pt x="104674" y="26356"/>
                  </a:moveTo>
                  <a:cubicBezTo>
                    <a:pt x="109200" y="33200"/>
                    <a:pt x="112291" y="40265"/>
                    <a:pt x="113947" y="47551"/>
                  </a:cubicBezTo>
                  <a:cubicBezTo>
                    <a:pt x="115603" y="54837"/>
                    <a:pt x="115713" y="62012"/>
                    <a:pt x="114388" y="69077"/>
                  </a:cubicBezTo>
                  <a:cubicBezTo>
                    <a:pt x="113064" y="76142"/>
                    <a:pt x="110414" y="82655"/>
                    <a:pt x="106220" y="88948"/>
                  </a:cubicBezTo>
                  <a:cubicBezTo>
                    <a:pt x="102025" y="95240"/>
                    <a:pt x="96395" y="100649"/>
                    <a:pt x="89440" y="105396"/>
                  </a:cubicBezTo>
                  <a:cubicBezTo>
                    <a:pt x="82375" y="110032"/>
                    <a:pt x="75200" y="113234"/>
                    <a:pt x="67803" y="114669"/>
                  </a:cubicBezTo>
                  <a:cubicBezTo>
                    <a:pt x="60407" y="116214"/>
                    <a:pt x="53232" y="116214"/>
                    <a:pt x="46277" y="114669"/>
                  </a:cubicBezTo>
                  <a:cubicBezTo>
                    <a:pt x="39323" y="113234"/>
                    <a:pt x="32699" y="110253"/>
                    <a:pt x="26628" y="106058"/>
                  </a:cubicBezTo>
                  <a:cubicBezTo>
                    <a:pt x="20556" y="101863"/>
                    <a:pt x="15147" y="96233"/>
                    <a:pt x="10621" y="89389"/>
                  </a:cubicBezTo>
                  <a:cubicBezTo>
                    <a:pt x="6095" y="82545"/>
                    <a:pt x="3004" y="75480"/>
                    <a:pt x="1348" y="68194"/>
                  </a:cubicBezTo>
                  <a:cubicBezTo>
                    <a:pt x="-308" y="60908"/>
                    <a:pt x="-418" y="53733"/>
                    <a:pt x="907" y="46668"/>
                  </a:cubicBezTo>
                  <a:cubicBezTo>
                    <a:pt x="2231" y="39713"/>
                    <a:pt x="4991" y="32979"/>
                    <a:pt x="9186" y="26797"/>
                  </a:cubicBezTo>
                  <a:cubicBezTo>
                    <a:pt x="13381" y="20616"/>
                    <a:pt x="19011" y="15096"/>
                    <a:pt x="26076" y="10349"/>
                  </a:cubicBezTo>
                  <a:cubicBezTo>
                    <a:pt x="33141" y="5713"/>
                    <a:pt x="40316" y="2622"/>
                    <a:pt x="47712" y="1076"/>
                  </a:cubicBezTo>
                  <a:cubicBezTo>
                    <a:pt x="55108" y="-359"/>
                    <a:pt x="62284" y="-359"/>
                    <a:pt x="69239" y="1076"/>
                  </a:cubicBezTo>
                  <a:cubicBezTo>
                    <a:pt x="76193" y="2511"/>
                    <a:pt x="82706" y="5382"/>
                    <a:pt x="88888" y="9687"/>
                  </a:cubicBezTo>
                  <a:cubicBezTo>
                    <a:pt x="95070" y="13992"/>
                    <a:pt x="100369" y="19512"/>
                    <a:pt x="104895" y="26356"/>
                  </a:cubicBezTo>
                  <a:close/>
                  <a:moveTo>
                    <a:pt x="86901" y="38168"/>
                  </a:moveTo>
                  <a:cubicBezTo>
                    <a:pt x="83479" y="33090"/>
                    <a:pt x="79726" y="28895"/>
                    <a:pt x="75752" y="25804"/>
                  </a:cubicBezTo>
                  <a:cubicBezTo>
                    <a:pt x="71777" y="22713"/>
                    <a:pt x="67472" y="20505"/>
                    <a:pt x="63057" y="19401"/>
                  </a:cubicBezTo>
                  <a:cubicBezTo>
                    <a:pt x="58641" y="18297"/>
                    <a:pt x="54115" y="18187"/>
                    <a:pt x="49479" y="19070"/>
                  </a:cubicBezTo>
                  <a:cubicBezTo>
                    <a:pt x="44842" y="19953"/>
                    <a:pt x="40316" y="21940"/>
                    <a:pt x="35680" y="25031"/>
                  </a:cubicBezTo>
                  <a:cubicBezTo>
                    <a:pt x="31154" y="28122"/>
                    <a:pt x="27511" y="31544"/>
                    <a:pt x="24861" y="35518"/>
                  </a:cubicBezTo>
                  <a:cubicBezTo>
                    <a:pt x="22212" y="39492"/>
                    <a:pt x="20556" y="43687"/>
                    <a:pt x="19894" y="48213"/>
                  </a:cubicBezTo>
                  <a:cubicBezTo>
                    <a:pt x="19231" y="52739"/>
                    <a:pt x="19563" y="57486"/>
                    <a:pt x="20887" y="62454"/>
                  </a:cubicBezTo>
                  <a:cubicBezTo>
                    <a:pt x="22212" y="67421"/>
                    <a:pt x="24530" y="72499"/>
                    <a:pt x="27952" y="77577"/>
                  </a:cubicBezTo>
                  <a:cubicBezTo>
                    <a:pt x="31374" y="82655"/>
                    <a:pt x="35128" y="86740"/>
                    <a:pt x="39212" y="89941"/>
                  </a:cubicBezTo>
                  <a:cubicBezTo>
                    <a:pt x="43297" y="93032"/>
                    <a:pt x="47491" y="95240"/>
                    <a:pt x="51907" y="96344"/>
                  </a:cubicBezTo>
                  <a:cubicBezTo>
                    <a:pt x="56323" y="97448"/>
                    <a:pt x="60849" y="97558"/>
                    <a:pt x="65485" y="96565"/>
                  </a:cubicBezTo>
                  <a:cubicBezTo>
                    <a:pt x="70122" y="95681"/>
                    <a:pt x="74758" y="93694"/>
                    <a:pt x="79284" y="90603"/>
                  </a:cubicBezTo>
                  <a:cubicBezTo>
                    <a:pt x="83810" y="87623"/>
                    <a:pt x="87453" y="84090"/>
                    <a:pt x="89992" y="80227"/>
                  </a:cubicBezTo>
                  <a:cubicBezTo>
                    <a:pt x="92641" y="76363"/>
                    <a:pt x="94297" y="72058"/>
                    <a:pt x="94849" y="67642"/>
                  </a:cubicBezTo>
                  <a:cubicBezTo>
                    <a:pt x="95512" y="63116"/>
                    <a:pt x="95180" y="58480"/>
                    <a:pt x="93856" y="53512"/>
                  </a:cubicBezTo>
                  <a:cubicBezTo>
                    <a:pt x="92531" y="48544"/>
                    <a:pt x="90102" y="43577"/>
                    <a:pt x="86680" y="38388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A77D73A-76C3-D461-216F-2BD0813E7E0C}"/>
                </a:ext>
              </a:extLst>
            </p:cNvPr>
            <p:cNvSpPr/>
            <p:nvPr/>
          </p:nvSpPr>
          <p:spPr>
            <a:xfrm>
              <a:off x="7902796" y="1931112"/>
              <a:ext cx="136112" cy="143177"/>
            </a:xfrm>
            <a:custGeom>
              <a:avLst/>
              <a:gdLst>
                <a:gd name="connsiteX0" fmla="*/ 11591 w 136112"/>
                <a:gd name="connsiteY0" fmla="*/ 38747 h 143177"/>
                <a:gd name="connsiteX1" fmla="*/ 13247 w 136112"/>
                <a:gd name="connsiteY1" fmla="*/ 38416 h 143177"/>
                <a:gd name="connsiteX2" fmla="*/ 15013 w 136112"/>
                <a:gd name="connsiteY2" fmla="*/ 38637 h 143177"/>
                <a:gd name="connsiteX3" fmla="*/ 17221 w 136112"/>
                <a:gd name="connsiteY3" fmla="*/ 39410 h 143177"/>
                <a:gd name="connsiteX4" fmla="*/ 104430 w 136112"/>
                <a:gd name="connsiteY4" fmla="*/ 77053 h 143177"/>
                <a:gd name="connsiteX5" fmla="*/ 101560 w 136112"/>
                <a:gd name="connsiteY5" fmla="*/ 72637 h 143177"/>
                <a:gd name="connsiteX6" fmla="*/ 99131 w 136112"/>
                <a:gd name="connsiteY6" fmla="*/ 68442 h 143177"/>
                <a:gd name="connsiteX7" fmla="*/ 66676 w 136112"/>
                <a:gd name="connsiteY7" fmla="*/ 8721 h 143177"/>
                <a:gd name="connsiteX8" fmla="*/ 82793 w 136112"/>
                <a:gd name="connsiteY8" fmla="*/ 0 h 143177"/>
                <a:gd name="connsiteX9" fmla="*/ 136112 w 136112"/>
                <a:gd name="connsiteY9" fmla="*/ 98138 h 143177"/>
                <a:gd name="connsiteX10" fmla="*/ 126729 w 136112"/>
                <a:gd name="connsiteY10" fmla="*/ 103216 h 143177"/>
                <a:gd name="connsiteX11" fmla="*/ 122755 w 136112"/>
                <a:gd name="connsiteY11" fmla="*/ 104540 h 143177"/>
                <a:gd name="connsiteX12" fmla="*/ 118670 w 136112"/>
                <a:gd name="connsiteY12" fmla="*/ 103657 h 143177"/>
                <a:gd name="connsiteX13" fmla="*/ 31792 w 136112"/>
                <a:gd name="connsiteY13" fmla="*/ 66124 h 143177"/>
                <a:gd name="connsiteX14" fmla="*/ 34442 w 136112"/>
                <a:gd name="connsiteY14" fmla="*/ 70319 h 143177"/>
                <a:gd name="connsiteX15" fmla="*/ 36650 w 136112"/>
                <a:gd name="connsiteY15" fmla="*/ 74183 h 143177"/>
                <a:gd name="connsiteX16" fmla="*/ 69436 w 136112"/>
                <a:gd name="connsiteY16" fmla="*/ 134456 h 143177"/>
                <a:gd name="connsiteX17" fmla="*/ 53319 w 136112"/>
                <a:gd name="connsiteY17" fmla="*/ 143177 h 143177"/>
                <a:gd name="connsiteX18" fmla="*/ 0 w 136112"/>
                <a:gd name="connsiteY18" fmla="*/ 45040 h 143177"/>
                <a:gd name="connsiteX19" fmla="*/ 9604 w 136112"/>
                <a:gd name="connsiteY19" fmla="*/ 39851 h 143177"/>
                <a:gd name="connsiteX20" fmla="*/ 11701 w 136112"/>
                <a:gd name="connsiteY20" fmla="*/ 38858 h 14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6112" h="143177">
                  <a:moveTo>
                    <a:pt x="11591" y="38747"/>
                  </a:moveTo>
                  <a:cubicBezTo>
                    <a:pt x="12143" y="38526"/>
                    <a:pt x="12695" y="38416"/>
                    <a:pt x="13247" y="38416"/>
                  </a:cubicBezTo>
                  <a:cubicBezTo>
                    <a:pt x="13799" y="38416"/>
                    <a:pt x="14351" y="38416"/>
                    <a:pt x="15013" y="38637"/>
                  </a:cubicBezTo>
                  <a:cubicBezTo>
                    <a:pt x="15676" y="38747"/>
                    <a:pt x="16338" y="39078"/>
                    <a:pt x="17221" y="39410"/>
                  </a:cubicBezTo>
                  <a:lnTo>
                    <a:pt x="104430" y="77053"/>
                  </a:lnTo>
                  <a:cubicBezTo>
                    <a:pt x="103436" y="75618"/>
                    <a:pt x="102443" y="74072"/>
                    <a:pt x="101560" y="72637"/>
                  </a:cubicBezTo>
                  <a:cubicBezTo>
                    <a:pt x="100677" y="71202"/>
                    <a:pt x="99904" y="69767"/>
                    <a:pt x="99131" y="68442"/>
                  </a:cubicBezTo>
                  <a:lnTo>
                    <a:pt x="66676" y="8721"/>
                  </a:lnTo>
                  <a:lnTo>
                    <a:pt x="82793" y="0"/>
                  </a:lnTo>
                  <a:lnTo>
                    <a:pt x="136112" y="98138"/>
                  </a:lnTo>
                  <a:lnTo>
                    <a:pt x="126729" y="103216"/>
                  </a:lnTo>
                  <a:cubicBezTo>
                    <a:pt x="125294" y="103988"/>
                    <a:pt x="123969" y="104430"/>
                    <a:pt x="122755" y="104540"/>
                  </a:cubicBezTo>
                  <a:cubicBezTo>
                    <a:pt x="121540" y="104651"/>
                    <a:pt x="120216" y="104320"/>
                    <a:pt x="118670" y="103657"/>
                  </a:cubicBezTo>
                  <a:lnTo>
                    <a:pt x="31792" y="66124"/>
                  </a:lnTo>
                  <a:cubicBezTo>
                    <a:pt x="32676" y="67449"/>
                    <a:pt x="33559" y="68884"/>
                    <a:pt x="34442" y="70319"/>
                  </a:cubicBezTo>
                  <a:cubicBezTo>
                    <a:pt x="35325" y="71754"/>
                    <a:pt x="35987" y="72968"/>
                    <a:pt x="36650" y="74183"/>
                  </a:cubicBezTo>
                  <a:lnTo>
                    <a:pt x="69436" y="134456"/>
                  </a:lnTo>
                  <a:lnTo>
                    <a:pt x="53319" y="143177"/>
                  </a:lnTo>
                  <a:lnTo>
                    <a:pt x="0" y="45040"/>
                  </a:lnTo>
                  <a:lnTo>
                    <a:pt x="9604" y="39851"/>
                  </a:lnTo>
                  <a:cubicBezTo>
                    <a:pt x="10377" y="39410"/>
                    <a:pt x="11149" y="39078"/>
                    <a:pt x="11701" y="38858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A92AF09-8190-1A0C-C318-89EBC8FF7099}"/>
                </a:ext>
              </a:extLst>
            </p:cNvPr>
            <p:cNvSpPr/>
            <p:nvPr/>
          </p:nvSpPr>
          <p:spPr>
            <a:xfrm>
              <a:off x="9354437" y="1871391"/>
              <a:ext cx="102994" cy="128274"/>
            </a:xfrm>
            <a:custGeom>
              <a:avLst/>
              <a:gdLst>
                <a:gd name="connsiteX0" fmla="*/ 100677 w 102994"/>
                <a:gd name="connsiteY0" fmla="*/ 128274 h 128274"/>
                <a:gd name="connsiteX1" fmla="*/ 85774 w 102994"/>
                <a:gd name="connsiteY1" fmla="*/ 122092 h 128274"/>
                <a:gd name="connsiteX2" fmla="*/ 82241 w 102994"/>
                <a:gd name="connsiteY2" fmla="*/ 119112 h 128274"/>
                <a:gd name="connsiteX3" fmla="*/ 81248 w 102994"/>
                <a:gd name="connsiteY3" fmla="*/ 115027 h 128274"/>
                <a:gd name="connsiteX4" fmla="*/ 82241 w 102994"/>
                <a:gd name="connsiteY4" fmla="*/ 90741 h 128274"/>
                <a:gd name="connsiteX5" fmla="*/ 39520 w 102994"/>
                <a:gd name="connsiteY5" fmla="*/ 72968 h 128274"/>
                <a:gd name="connsiteX6" fmla="*/ 23072 w 102994"/>
                <a:gd name="connsiteY6" fmla="*/ 90852 h 128274"/>
                <a:gd name="connsiteX7" fmla="*/ 19539 w 102994"/>
                <a:gd name="connsiteY7" fmla="*/ 92949 h 128274"/>
                <a:gd name="connsiteX8" fmla="*/ 14903 w 102994"/>
                <a:gd name="connsiteY8" fmla="*/ 92618 h 128274"/>
                <a:gd name="connsiteX9" fmla="*/ 0 w 102994"/>
                <a:gd name="connsiteY9" fmla="*/ 86436 h 128274"/>
                <a:gd name="connsiteX10" fmla="*/ 83345 w 102994"/>
                <a:gd name="connsiteY10" fmla="*/ 0 h 128274"/>
                <a:gd name="connsiteX11" fmla="*/ 102995 w 102994"/>
                <a:gd name="connsiteY11" fmla="*/ 8169 h 128274"/>
                <a:gd name="connsiteX12" fmla="*/ 100677 w 102994"/>
                <a:gd name="connsiteY12" fmla="*/ 128164 h 128274"/>
                <a:gd name="connsiteX13" fmla="*/ 50007 w 102994"/>
                <a:gd name="connsiteY13" fmla="*/ 61598 h 128274"/>
                <a:gd name="connsiteX14" fmla="*/ 82904 w 102994"/>
                <a:gd name="connsiteY14" fmla="*/ 75287 h 128274"/>
                <a:gd name="connsiteX15" fmla="*/ 84560 w 102994"/>
                <a:gd name="connsiteY15" fmla="*/ 35767 h 128274"/>
                <a:gd name="connsiteX16" fmla="*/ 84891 w 102994"/>
                <a:gd name="connsiteY16" fmla="*/ 29585 h 128274"/>
                <a:gd name="connsiteX17" fmla="*/ 85664 w 102994"/>
                <a:gd name="connsiteY17" fmla="*/ 21968 h 128274"/>
                <a:gd name="connsiteX18" fmla="*/ 80917 w 102994"/>
                <a:gd name="connsiteY18" fmla="*/ 27929 h 128274"/>
                <a:gd name="connsiteX19" fmla="*/ 76722 w 102994"/>
                <a:gd name="connsiteY19" fmla="*/ 32676 h 128274"/>
                <a:gd name="connsiteX20" fmla="*/ 50007 w 102994"/>
                <a:gd name="connsiteY20" fmla="*/ 61598 h 12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994" h="128274">
                  <a:moveTo>
                    <a:pt x="100677" y="128274"/>
                  </a:moveTo>
                  <a:lnTo>
                    <a:pt x="85774" y="122092"/>
                  </a:lnTo>
                  <a:cubicBezTo>
                    <a:pt x="84118" y="121430"/>
                    <a:pt x="82904" y="120437"/>
                    <a:pt x="82241" y="119112"/>
                  </a:cubicBezTo>
                  <a:cubicBezTo>
                    <a:pt x="81469" y="117787"/>
                    <a:pt x="81137" y="116462"/>
                    <a:pt x="81248" y="115027"/>
                  </a:cubicBezTo>
                  <a:lnTo>
                    <a:pt x="82241" y="90741"/>
                  </a:lnTo>
                  <a:lnTo>
                    <a:pt x="39520" y="72968"/>
                  </a:lnTo>
                  <a:lnTo>
                    <a:pt x="23072" y="90852"/>
                  </a:lnTo>
                  <a:cubicBezTo>
                    <a:pt x="22189" y="91735"/>
                    <a:pt x="21085" y="92508"/>
                    <a:pt x="19539" y="92949"/>
                  </a:cubicBezTo>
                  <a:cubicBezTo>
                    <a:pt x="17994" y="93391"/>
                    <a:pt x="16448" y="93280"/>
                    <a:pt x="14903" y="92618"/>
                  </a:cubicBezTo>
                  <a:lnTo>
                    <a:pt x="0" y="86436"/>
                  </a:lnTo>
                  <a:lnTo>
                    <a:pt x="83345" y="0"/>
                  </a:lnTo>
                  <a:lnTo>
                    <a:pt x="102995" y="8169"/>
                  </a:lnTo>
                  <a:lnTo>
                    <a:pt x="100677" y="128164"/>
                  </a:lnTo>
                  <a:close/>
                  <a:moveTo>
                    <a:pt x="50007" y="61598"/>
                  </a:moveTo>
                  <a:lnTo>
                    <a:pt x="82904" y="75287"/>
                  </a:lnTo>
                  <a:lnTo>
                    <a:pt x="84560" y="35767"/>
                  </a:lnTo>
                  <a:cubicBezTo>
                    <a:pt x="84560" y="34000"/>
                    <a:pt x="84781" y="31903"/>
                    <a:pt x="84891" y="29585"/>
                  </a:cubicBezTo>
                  <a:cubicBezTo>
                    <a:pt x="85112" y="27266"/>
                    <a:pt x="85332" y="24728"/>
                    <a:pt x="85664" y="21968"/>
                  </a:cubicBezTo>
                  <a:cubicBezTo>
                    <a:pt x="84008" y="24065"/>
                    <a:pt x="82352" y="26052"/>
                    <a:pt x="80917" y="27929"/>
                  </a:cubicBezTo>
                  <a:cubicBezTo>
                    <a:pt x="79371" y="29806"/>
                    <a:pt x="78047" y="31351"/>
                    <a:pt x="76722" y="32676"/>
                  </a:cubicBezTo>
                  <a:lnTo>
                    <a:pt x="50007" y="61598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D9CD604B-FD6B-DD21-93B7-9CEE40EA29DC}"/>
                </a:ext>
              </a:extLst>
            </p:cNvPr>
            <p:cNvSpPr/>
            <p:nvPr/>
          </p:nvSpPr>
          <p:spPr>
            <a:xfrm>
              <a:off x="9490107" y="1926198"/>
              <a:ext cx="105423" cy="110125"/>
            </a:xfrm>
            <a:custGeom>
              <a:avLst/>
              <a:gdLst>
                <a:gd name="connsiteX0" fmla="*/ 96371 w 105423"/>
                <a:gd name="connsiteY0" fmla="*/ 36928 h 110125"/>
                <a:gd name="connsiteX1" fmla="*/ 93501 w 105423"/>
                <a:gd name="connsiteY1" fmla="*/ 38142 h 110125"/>
                <a:gd name="connsiteX2" fmla="*/ 90852 w 105423"/>
                <a:gd name="connsiteY2" fmla="*/ 37590 h 110125"/>
                <a:gd name="connsiteX3" fmla="*/ 88313 w 105423"/>
                <a:gd name="connsiteY3" fmla="*/ 34941 h 110125"/>
                <a:gd name="connsiteX4" fmla="*/ 85443 w 105423"/>
                <a:gd name="connsiteY4" fmla="*/ 30525 h 110125"/>
                <a:gd name="connsiteX5" fmla="*/ 81137 w 105423"/>
                <a:gd name="connsiteY5" fmla="*/ 25336 h 110125"/>
                <a:gd name="connsiteX6" fmla="*/ 74293 w 105423"/>
                <a:gd name="connsiteY6" fmla="*/ 20479 h 110125"/>
                <a:gd name="connsiteX7" fmla="*/ 67118 w 105423"/>
                <a:gd name="connsiteY7" fmla="*/ 17940 h 110125"/>
                <a:gd name="connsiteX8" fmla="*/ 60936 w 105423"/>
                <a:gd name="connsiteY8" fmla="*/ 18051 h 110125"/>
                <a:gd name="connsiteX9" fmla="*/ 55968 w 105423"/>
                <a:gd name="connsiteY9" fmla="*/ 20479 h 110125"/>
                <a:gd name="connsiteX10" fmla="*/ 52436 w 105423"/>
                <a:gd name="connsiteY10" fmla="*/ 25116 h 110125"/>
                <a:gd name="connsiteX11" fmla="*/ 51442 w 105423"/>
                <a:gd name="connsiteY11" fmla="*/ 31960 h 110125"/>
                <a:gd name="connsiteX12" fmla="*/ 54644 w 105423"/>
                <a:gd name="connsiteY12" fmla="*/ 38583 h 110125"/>
                <a:gd name="connsiteX13" fmla="*/ 60494 w 105423"/>
                <a:gd name="connsiteY13" fmla="*/ 45317 h 110125"/>
                <a:gd name="connsiteX14" fmla="*/ 67559 w 105423"/>
                <a:gd name="connsiteY14" fmla="*/ 52382 h 110125"/>
                <a:gd name="connsiteX15" fmla="*/ 74293 w 105423"/>
                <a:gd name="connsiteY15" fmla="*/ 60110 h 110125"/>
                <a:gd name="connsiteX16" fmla="*/ 79150 w 105423"/>
                <a:gd name="connsiteY16" fmla="*/ 68831 h 110125"/>
                <a:gd name="connsiteX17" fmla="*/ 80585 w 105423"/>
                <a:gd name="connsiteY17" fmla="*/ 78766 h 110125"/>
                <a:gd name="connsiteX18" fmla="*/ 77163 w 105423"/>
                <a:gd name="connsiteY18" fmla="*/ 90246 h 110125"/>
                <a:gd name="connsiteX19" fmla="*/ 68443 w 105423"/>
                <a:gd name="connsiteY19" fmla="*/ 101727 h 110125"/>
                <a:gd name="connsiteX20" fmla="*/ 56520 w 105423"/>
                <a:gd name="connsiteY20" fmla="*/ 108571 h 110125"/>
                <a:gd name="connsiteX21" fmla="*/ 42169 w 105423"/>
                <a:gd name="connsiteY21" fmla="*/ 109896 h 110125"/>
                <a:gd name="connsiteX22" fmla="*/ 26163 w 105423"/>
                <a:gd name="connsiteY22" fmla="*/ 104928 h 110125"/>
                <a:gd name="connsiteX23" fmla="*/ 17221 w 105423"/>
                <a:gd name="connsiteY23" fmla="*/ 99188 h 110125"/>
                <a:gd name="connsiteX24" fmla="*/ 9714 w 105423"/>
                <a:gd name="connsiteY24" fmla="*/ 92013 h 110125"/>
                <a:gd name="connsiteX25" fmla="*/ 3864 w 105423"/>
                <a:gd name="connsiteY25" fmla="*/ 83844 h 110125"/>
                <a:gd name="connsiteX26" fmla="*/ 0 w 105423"/>
                <a:gd name="connsiteY26" fmla="*/ 75123 h 110125"/>
                <a:gd name="connsiteX27" fmla="*/ 9935 w 105423"/>
                <a:gd name="connsiteY27" fmla="*/ 68941 h 110125"/>
                <a:gd name="connsiteX28" fmla="*/ 12585 w 105423"/>
                <a:gd name="connsiteY28" fmla="*/ 68279 h 110125"/>
                <a:gd name="connsiteX29" fmla="*/ 15345 w 105423"/>
                <a:gd name="connsiteY29" fmla="*/ 68831 h 110125"/>
                <a:gd name="connsiteX30" fmla="*/ 18325 w 105423"/>
                <a:gd name="connsiteY30" fmla="*/ 72142 h 110125"/>
                <a:gd name="connsiteX31" fmla="*/ 21416 w 105423"/>
                <a:gd name="connsiteY31" fmla="*/ 77662 h 110125"/>
                <a:gd name="connsiteX32" fmla="*/ 26273 w 105423"/>
                <a:gd name="connsiteY32" fmla="*/ 84064 h 110125"/>
                <a:gd name="connsiteX33" fmla="*/ 34442 w 105423"/>
                <a:gd name="connsiteY33" fmla="*/ 90026 h 110125"/>
                <a:gd name="connsiteX34" fmla="*/ 48572 w 105423"/>
                <a:gd name="connsiteY34" fmla="*/ 92454 h 110125"/>
                <a:gd name="connsiteX35" fmla="*/ 58397 w 105423"/>
                <a:gd name="connsiteY35" fmla="*/ 83844 h 110125"/>
                <a:gd name="connsiteX36" fmla="*/ 59722 w 105423"/>
                <a:gd name="connsiteY36" fmla="*/ 76448 h 110125"/>
                <a:gd name="connsiteX37" fmla="*/ 56631 w 105423"/>
                <a:gd name="connsiteY37" fmla="*/ 69603 h 110125"/>
                <a:gd name="connsiteX38" fmla="*/ 50669 w 105423"/>
                <a:gd name="connsiteY38" fmla="*/ 62980 h 110125"/>
                <a:gd name="connsiteX39" fmla="*/ 43605 w 105423"/>
                <a:gd name="connsiteY39" fmla="*/ 56136 h 110125"/>
                <a:gd name="connsiteX40" fmla="*/ 36871 w 105423"/>
                <a:gd name="connsiteY40" fmla="*/ 48519 h 110125"/>
                <a:gd name="connsiteX41" fmla="*/ 32013 w 105423"/>
                <a:gd name="connsiteY41" fmla="*/ 39687 h 110125"/>
                <a:gd name="connsiteX42" fmla="*/ 30799 w 105423"/>
                <a:gd name="connsiteY42" fmla="*/ 29311 h 110125"/>
                <a:gd name="connsiteX43" fmla="*/ 34663 w 105423"/>
                <a:gd name="connsiteY43" fmla="*/ 16836 h 110125"/>
                <a:gd name="connsiteX44" fmla="*/ 42169 w 105423"/>
                <a:gd name="connsiteY44" fmla="*/ 7343 h 110125"/>
                <a:gd name="connsiteX45" fmla="*/ 53209 w 105423"/>
                <a:gd name="connsiteY45" fmla="*/ 1382 h 110125"/>
                <a:gd name="connsiteX46" fmla="*/ 66676 w 105423"/>
                <a:gd name="connsiteY46" fmla="*/ 167 h 110125"/>
                <a:gd name="connsiteX47" fmla="*/ 81800 w 105423"/>
                <a:gd name="connsiteY47" fmla="*/ 4804 h 110125"/>
                <a:gd name="connsiteX48" fmla="*/ 96703 w 105423"/>
                <a:gd name="connsiteY48" fmla="*/ 15843 h 110125"/>
                <a:gd name="connsiteX49" fmla="*/ 105423 w 105423"/>
                <a:gd name="connsiteY49" fmla="*/ 29973 h 110125"/>
                <a:gd name="connsiteX50" fmla="*/ 96371 w 105423"/>
                <a:gd name="connsiteY50" fmla="*/ 36376 h 11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5423" h="110125">
                  <a:moveTo>
                    <a:pt x="96371" y="36928"/>
                  </a:moveTo>
                  <a:cubicBezTo>
                    <a:pt x="95378" y="37700"/>
                    <a:pt x="94384" y="38142"/>
                    <a:pt x="93501" y="38142"/>
                  </a:cubicBezTo>
                  <a:cubicBezTo>
                    <a:pt x="92618" y="38142"/>
                    <a:pt x="91735" y="38031"/>
                    <a:pt x="90852" y="37590"/>
                  </a:cubicBezTo>
                  <a:cubicBezTo>
                    <a:pt x="89969" y="37148"/>
                    <a:pt x="89086" y="36265"/>
                    <a:pt x="88313" y="34941"/>
                  </a:cubicBezTo>
                  <a:cubicBezTo>
                    <a:pt x="87540" y="33616"/>
                    <a:pt x="86547" y="32181"/>
                    <a:pt x="85443" y="30525"/>
                  </a:cubicBezTo>
                  <a:cubicBezTo>
                    <a:pt x="84339" y="28869"/>
                    <a:pt x="82904" y="27103"/>
                    <a:pt x="81137" y="25336"/>
                  </a:cubicBezTo>
                  <a:cubicBezTo>
                    <a:pt x="79371" y="23570"/>
                    <a:pt x="77163" y="21914"/>
                    <a:pt x="74293" y="20479"/>
                  </a:cubicBezTo>
                  <a:cubicBezTo>
                    <a:pt x="71754" y="19155"/>
                    <a:pt x="69326" y="18382"/>
                    <a:pt x="67118" y="17940"/>
                  </a:cubicBezTo>
                  <a:cubicBezTo>
                    <a:pt x="64910" y="17609"/>
                    <a:pt x="62813" y="17609"/>
                    <a:pt x="60936" y="18051"/>
                  </a:cubicBezTo>
                  <a:cubicBezTo>
                    <a:pt x="59059" y="18492"/>
                    <a:pt x="57403" y="19265"/>
                    <a:pt x="55968" y="20479"/>
                  </a:cubicBezTo>
                  <a:cubicBezTo>
                    <a:pt x="54533" y="21694"/>
                    <a:pt x="53319" y="23239"/>
                    <a:pt x="52436" y="25116"/>
                  </a:cubicBezTo>
                  <a:cubicBezTo>
                    <a:pt x="51222" y="27434"/>
                    <a:pt x="50890" y="29752"/>
                    <a:pt x="51442" y="31960"/>
                  </a:cubicBezTo>
                  <a:cubicBezTo>
                    <a:pt x="51994" y="34168"/>
                    <a:pt x="52988" y="36376"/>
                    <a:pt x="54644" y="38583"/>
                  </a:cubicBezTo>
                  <a:cubicBezTo>
                    <a:pt x="56299" y="40791"/>
                    <a:pt x="58176" y="42999"/>
                    <a:pt x="60494" y="45317"/>
                  </a:cubicBezTo>
                  <a:cubicBezTo>
                    <a:pt x="62813" y="47636"/>
                    <a:pt x="65131" y="49954"/>
                    <a:pt x="67559" y="52382"/>
                  </a:cubicBezTo>
                  <a:cubicBezTo>
                    <a:pt x="69878" y="54811"/>
                    <a:pt x="72196" y="57460"/>
                    <a:pt x="74293" y="60110"/>
                  </a:cubicBezTo>
                  <a:cubicBezTo>
                    <a:pt x="76391" y="62869"/>
                    <a:pt x="77936" y="65740"/>
                    <a:pt x="79150" y="68831"/>
                  </a:cubicBezTo>
                  <a:cubicBezTo>
                    <a:pt x="80365" y="71921"/>
                    <a:pt x="80806" y="75233"/>
                    <a:pt x="80585" y="78766"/>
                  </a:cubicBezTo>
                  <a:cubicBezTo>
                    <a:pt x="80365" y="82298"/>
                    <a:pt x="79261" y="86162"/>
                    <a:pt x="77163" y="90246"/>
                  </a:cubicBezTo>
                  <a:cubicBezTo>
                    <a:pt x="74845" y="94772"/>
                    <a:pt x="71975" y="98526"/>
                    <a:pt x="68443" y="101727"/>
                  </a:cubicBezTo>
                  <a:cubicBezTo>
                    <a:pt x="64910" y="104928"/>
                    <a:pt x="60936" y="107136"/>
                    <a:pt x="56520" y="108571"/>
                  </a:cubicBezTo>
                  <a:cubicBezTo>
                    <a:pt x="52105" y="110006"/>
                    <a:pt x="47247" y="110448"/>
                    <a:pt x="42169" y="109896"/>
                  </a:cubicBezTo>
                  <a:cubicBezTo>
                    <a:pt x="37092" y="109454"/>
                    <a:pt x="31682" y="107799"/>
                    <a:pt x="26163" y="104928"/>
                  </a:cubicBezTo>
                  <a:cubicBezTo>
                    <a:pt x="22962" y="103273"/>
                    <a:pt x="20091" y="101396"/>
                    <a:pt x="17221" y="99188"/>
                  </a:cubicBezTo>
                  <a:cubicBezTo>
                    <a:pt x="14461" y="96980"/>
                    <a:pt x="11922" y="94662"/>
                    <a:pt x="9714" y="92013"/>
                  </a:cubicBezTo>
                  <a:cubicBezTo>
                    <a:pt x="7507" y="89363"/>
                    <a:pt x="5520" y="86714"/>
                    <a:pt x="3864" y="83844"/>
                  </a:cubicBezTo>
                  <a:cubicBezTo>
                    <a:pt x="2208" y="80974"/>
                    <a:pt x="883" y="78103"/>
                    <a:pt x="0" y="75123"/>
                  </a:cubicBezTo>
                  <a:lnTo>
                    <a:pt x="9935" y="68941"/>
                  </a:lnTo>
                  <a:cubicBezTo>
                    <a:pt x="10818" y="68610"/>
                    <a:pt x="11701" y="68279"/>
                    <a:pt x="12585" y="68279"/>
                  </a:cubicBezTo>
                  <a:cubicBezTo>
                    <a:pt x="13468" y="68279"/>
                    <a:pt x="14461" y="68389"/>
                    <a:pt x="15345" y="68831"/>
                  </a:cubicBezTo>
                  <a:cubicBezTo>
                    <a:pt x="16448" y="69383"/>
                    <a:pt x="17442" y="70486"/>
                    <a:pt x="18325" y="72142"/>
                  </a:cubicBezTo>
                  <a:cubicBezTo>
                    <a:pt x="19208" y="73798"/>
                    <a:pt x="20202" y="75564"/>
                    <a:pt x="21416" y="77662"/>
                  </a:cubicBezTo>
                  <a:cubicBezTo>
                    <a:pt x="22630" y="79759"/>
                    <a:pt x="24286" y="81857"/>
                    <a:pt x="26273" y="84064"/>
                  </a:cubicBezTo>
                  <a:cubicBezTo>
                    <a:pt x="28260" y="86272"/>
                    <a:pt x="30909" y="88259"/>
                    <a:pt x="34442" y="90026"/>
                  </a:cubicBezTo>
                  <a:cubicBezTo>
                    <a:pt x="39741" y="92675"/>
                    <a:pt x="44488" y="93558"/>
                    <a:pt x="48572" y="92454"/>
                  </a:cubicBezTo>
                  <a:cubicBezTo>
                    <a:pt x="52767" y="91461"/>
                    <a:pt x="55968" y="88591"/>
                    <a:pt x="58397" y="83844"/>
                  </a:cubicBezTo>
                  <a:cubicBezTo>
                    <a:pt x="59722" y="81194"/>
                    <a:pt x="60163" y="78766"/>
                    <a:pt x="59722" y="76448"/>
                  </a:cubicBezTo>
                  <a:cubicBezTo>
                    <a:pt x="59280" y="74129"/>
                    <a:pt x="58286" y="71811"/>
                    <a:pt x="56631" y="69603"/>
                  </a:cubicBezTo>
                  <a:cubicBezTo>
                    <a:pt x="55085" y="67396"/>
                    <a:pt x="53098" y="65188"/>
                    <a:pt x="50669" y="62980"/>
                  </a:cubicBezTo>
                  <a:cubicBezTo>
                    <a:pt x="48351" y="60772"/>
                    <a:pt x="45923" y="58564"/>
                    <a:pt x="43605" y="56136"/>
                  </a:cubicBezTo>
                  <a:cubicBezTo>
                    <a:pt x="41176" y="53817"/>
                    <a:pt x="38968" y="51278"/>
                    <a:pt x="36871" y="48519"/>
                  </a:cubicBezTo>
                  <a:cubicBezTo>
                    <a:pt x="34773" y="45869"/>
                    <a:pt x="33117" y="42889"/>
                    <a:pt x="32013" y="39687"/>
                  </a:cubicBezTo>
                  <a:cubicBezTo>
                    <a:pt x="30909" y="36486"/>
                    <a:pt x="30468" y="33064"/>
                    <a:pt x="30799" y="29311"/>
                  </a:cubicBezTo>
                  <a:cubicBezTo>
                    <a:pt x="31020" y="25557"/>
                    <a:pt x="32344" y="21362"/>
                    <a:pt x="34663" y="16836"/>
                  </a:cubicBezTo>
                  <a:cubicBezTo>
                    <a:pt x="36539" y="13193"/>
                    <a:pt x="39079" y="9992"/>
                    <a:pt x="42169" y="7343"/>
                  </a:cubicBezTo>
                  <a:cubicBezTo>
                    <a:pt x="45371" y="4583"/>
                    <a:pt x="49014" y="2706"/>
                    <a:pt x="53209" y="1382"/>
                  </a:cubicBezTo>
                  <a:cubicBezTo>
                    <a:pt x="57293" y="167"/>
                    <a:pt x="61819" y="-274"/>
                    <a:pt x="66676" y="167"/>
                  </a:cubicBezTo>
                  <a:cubicBezTo>
                    <a:pt x="71533" y="609"/>
                    <a:pt x="76611" y="2154"/>
                    <a:pt x="81800" y="4804"/>
                  </a:cubicBezTo>
                  <a:cubicBezTo>
                    <a:pt x="87650" y="7784"/>
                    <a:pt x="92618" y="11427"/>
                    <a:pt x="96703" y="15843"/>
                  </a:cubicBezTo>
                  <a:cubicBezTo>
                    <a:pt x="100677" y="20259"/>
                    <a:pt x="103657" y="24895"/>
                    <a:pt x="105423" y="29973"/>
                  </a:cubicBezTo>
                  <a:lnTo>
                    <a:pt x="96371" y="36376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C41B25A4-2072-CA93-52F4-9B4E7616BA2D}"/>
                </a:ext>
              </a:extLst>
            </p:cNvPr>
            <p:cNvSpPr/>
            <p:nvPr/>
          </p:nvSpPr>
          <p:spPr>
            <a:xfrm>
              <a:off x="9590232" y="1983280"/>
              <a:ext cx="107962" cy="108487"/>
            </a:xfrm>
            <a:custGeom>
              <a:avLst/>
              <a:gdLst>
                <a:gd name="connsiteX0" fmla="*/ 98690 w 107962"/>
                <a:gd name="connsiteY0" fmla="*/ 38904 h 108487"/>
                <a:gd name="connsiteX1" fmla="*/ 95709 w 107962"/>
                <a:gd name="connsiteY1" fmla="*/ 39898 h 108487"/>
                <a:gd name="connsiteX2" fmla="*/ 93060 w 107962"/>
                <a:gd name="connsiteY2" fmla="*/ 39125 h 108487"/>
                <a:gd name="connsiteX3" fmla="*/ 90741 w 107962"/>
                <a:gd name="connsiteY3" fmla="*/ 36366 h 108487"/>
                <a:gd name="connsiteX4" fmla="*/ 88202 w 107962"/>
                <a:gd name="connsiteY4" fmla="*/ 31729 h 108487"/>
                <a:gd name="connsiteX5" fmla="*/ 84339 w 107962"/>
                <a:gd name="connsiteY5" fmla="*/ 26320 h 108487"/>
                <a:gd name="connsiteX6" fmla="*/ 77826 w 107962"/>
                <a:gd name="connsiteY6" fmla="*/ 21021 h 108487"/>
                <a:gd name="connsiteX7" fmla="*/ 70871 w 107962"/>
                <a:gd name="connsiteY7" fmla="*/ 18041 h 108487"/>
                <a:gd name="connsiteX8" fmla="*/ 64689 w 107962"/>
                <a:gd name="connsiteY8" fmla="*/ 17709 h 108487"/>
                <a:gd name="connsiteX9" fmla="*/ 59611 w 107962"/>
                <a:gd name="connsiteY9" fmla="*/ 19807 h 108487"/>
                <a:gd name="connsiteX10" fmla="*/ 55747 w 107962"/>
                <a:gd name="connsiteY10" fmla="*/ 24112 h 108487"/>
                <a:gd name="connsiteX11" fmla="*/ 54312 w 107962"/>
                <a:gd name="connsiteY11" fmla="*/ 30846 h 108487"/>
                <a:gd name="connsiteX12" fmla="*/ 56962 w 107962"/>
                <a:gd name="connsiteY12" fmla="*/ 37690 h 108487"/>
                <a:gd name="connsiteX13" fmla="*/ 62371 w 107962"/>
                <a:gd name="connsiteY13" fmla="*/ 44755 h 108487"/>
                <a:gd name="connsiteX14" fmla="*/ 68884 w 107962"/>
                <a:gd name="connsiteY14" fmla="*/ 52262 h 108487"/>
                <a:gd name="connsiteX15" fmla="*/ 75066 w 107962"/>
                <a:gd name="connsiteY15" fmla="*/ 60431 h 108487"/>
                <a:gd name="connsiteX16" fmla="*/ 79261 w 107962"/>
                <a:gd name="connsiteY16" fmla="*/ 69483 h 108487"/>
                <a:gd name="connsiteX17" fmla="*/ 80033 w 107962"/>
                <a:gd name="connsiteY17" fmla="*/ 79528 h 108487"/>
                <a:gd name="connsiteX18" fmla="*/ 75839 w 107962"/>
                <a:gd name="connsiteY18" fmla="*/ 90788 h 108487"/>
                <a:gd name="connsiteX19" fmla="*/ 66345 w 107962"/>
                <a:gd name="connsiteY19" fmla="*/ 101607 h 108487"/>
                <a:gd name="connsiteX20" fmla="*/ 53981 w 107962"/>
                <a:gd name="connsiteY20" fmla="*/ 107568 h 108487"/>
                <a:gd name="connsiteX21" fmla="*/ 39520 w 107962"/>
                <a:gd name="connsiteY21" fmla="*/ 107899 h 108487"/>
                <a:gd name="connsiteX22" fmla="*/ 23955 w 107962"/>
                <a:gd name="connsiteY22" fmla="*/ 101827 h 108487"/>
                <a:gd name="connsiteX23" fmla="*/ 15455 w 107962"/>
                <a:gd name="connsiteY23" fmla="*/ 95535 h 108487"/>
                <a:gd name="connsiteX24" fmla="*/ 8500 w 107962"/>
                <a:gd name="connsiteY24" fmla="*/ 87918 h 108487"/>
                <a:gd name="connsiteX25" fmla="*/ 3201 w 107962"/>
                <a:gd name="connsiteY25" fmla="*/ 79418 h 108487"/>
                <a:gd name="connsiteX26" fmla="*/ 0 w 107962"/>
                <a:gd name="connsiteY26" fmla="*/ 70476 h 108487"/>
                <a:gd name="connsiteX27" fmla="*/ 10266 w 107962"/>
                <a:gd name="connsiteY27" fmla="*/ 64957 h 108487"/>
                <a:gd name="connsiteX28" fmla="*/ 12916 w 107962"/>
                <a:gd name="connsiteY28" fmla="*/ 64405 h 108487"/>
                <a:gd name="connsiteX29" fmla="*/ 15565 w 107962"/>
                <a:gd name="connsiteY29" fmla="*/ 65177 h 108487"/>
                <a:gd name="connsiteX30" fmla="*/ 18325 w 107962"/>
                <a:gd name="connsiteY30" fmla="*/ 68710 h 108487"/>
                <a:gd name="connsiteX31" fmla="*/ 21085 w 107962"/>
                <a:gd name="connsiteY31" fmla="*/ 74450 h 108487"/>
                <a:gd name="connsiteX32" fmla="*/ 25500 w 107962"/>
                <a:gd name="connsiteY32" fmla="*/ 81184 h 108487"/>
                <a:gd name="connsiteX33" fmla="*/ 33228 w 107962"/>
                <a:gd name="connsiteY33" fmla="*/ 87587 h 108487"/>
                <a:gd name="connsiteX34" fmla="*/ 47137 w 107962"/>
                <a:gd name="connsiteY34" fmla="*/ 91009 h 108487"/>
                <a:gd name="connsiteX35" fmla="*/ 57514 w 107962"/>
                <a:gd name="connsiteY35" fmla="*/ 83171 h 108487"/>
                <a:gd name="connsiteX36" fmla="*/ 59280 w 107962"/>
                <a:gd name="connsiteY36" fmla="*/ 75885 h 108487"/>
                <a:gd name="connsiteX37" fmla="*/ 56631 w 107962"/>
                <a:gd name="connsiteY37" fmla="*/ 68931 h 108487"/>
                <a:gd name="connsiteX38" fmla="*/ 51221 w 107962"/>
                <a:gd name="connsiteY38" fmla="*/ 61976 h 108487"/>
                <a:gd name="connsiteX39" fmla="*/ 44598 w 107962"/>
                <a:gd name="connsiteY39" fmla="*/ 54690 h 108487"/>
                <a:gd name="connsiteX40" fmla="*/ 38416 w 107962"/>
                <a:gd name="connsiteY40" fmla="*/ 46632 h 108487"/>
                <a:gd name="connsiteX41" fmla="*/ 34221 w 107962"/>
                <a:gd name="connsiteY41" fmla="*/ 37580 h 108487"/>
                <a:gd name="connsiteX42" fmla="*/ 33669 w 107962"/>
                <a:gd name="connsiteY42" fmla="*/ 27093 h 108487"/>
                <a:gd name="connsiteX43" fmla="*/ 38416 w 107962"/>
                <a:gd name="connsiteY43" fmla="*/ 14950 h 108487"/>
                <a:gd name="connsiteX44" fmla="*/ 46585 w 107962"/>
                <a:gd name="connsiteY44" fmla="*/ 6008 h 108487"/>
                <a:gd name="connsiteX45" fmla="*/ 57955 w 107962"/>
                <a:gd name="connsiteY45" fmla="*/ 820 h 108487"/>
                <a:gd name="connsiteX46" fmla="*/ 71533 w 107962"/>
                <a:gd name="connsiteY46" fmla="*/ 599 h 108487"/>
                <a:gd name="connsiteX47" fmla="*/ 86215 w 107962"/>
                <a:gd name="connsiteY47" fmla="*/ 6229 h 108487"/>
                <a:gd name="connsiteX48" fmla="*/ 100235 w 107962"/>
                <a:gd name="connsiteY48" fmla="*/ 18261 h 108487"/>
                <a:gd name="connsiteX49" fmla="*/ 107962 w 107962"/>
                <a:gd name="connsiteY49" fmla="*/ 32943 h 108487"/>
                <a:gd name="connsiteX50" fmla="*/ 98579 w 107962"/>
                <a:gd name="connsiteY50" fmla="*/ 38794 h 108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7962" h="108487">
                  <a:moveTo>
                    <a:pt x="98690" y="38904"/>
                  </a:moveTo>
                  <a:cubicBezTo>
                    <a:pt x="97586" y="39567"/>
                    <a:pt x="96703" y="39898"/>
                    <a:pt x="95709" y="39898"/>
                  </a:cubicBezTo>
                  <a:cubicBezTo>
                    <a:pt x="94826" y="39898"/>
                    <a:pt x="93943" y="39677"/>
                    <a:pt x="93060" y="39125"/>
                  </a:cubicBezTo>
                  <a:cubicBezTo>
                    <a:pt x="92177" y="38573"/>
                    <a:pt x="91404" y="37690"/>
                    <a:pt x="90741" y="36366"/>
                  </a:cubicBezTo>
                  <a:cubicBezTo>
                    <a:pt x="90079" y="35041"/>
                    <a:pt x="89196" y="33495"/>
                    <a:pt x="88202" y="31729"/>
                  </a:cubicBezTo>
                  <a:cubicBezTo>
                    <a:pt x="87209" y="29963"/>
                    <a:pt x="85884" y="28197"/>
                    <a:pt x="84339" y="26320"/>
                  </a:cubicBezTo>
                  <a:cubicBezTo>
                    <a:pt x="82793" y="24443"/>
                    <a:pt x="80585" y="22677"/>
                    <a:pt x="77826" y="21021"/>
                  </a:cubicBezTo>
                  <a:cubicBezTo>
                    <a:pt x="75397" y="19586"/>
                    <a:pt x="72968" y="18593"/>
                    <a:pt x="70871" y="18041"/>
                  </a:cubicBezTo>
                  <a:cubicBezTo>
                    <a:pt x="68663" y="17599"/>
                    <a:pt x="66676" y="17489"/>
                    <a:pt x="64689" y="17709"/>
                  </a:cubicBezTo>
                  <a:cubicBezTo>
                    <a:pt x="62813" y="18041"/>
                    <a:pt x="61046" y="18703"/>
                    <a:pt x="59611" y="19807"/>
                  </a:cubicBezTo>
                  <a:cubicBezTo>
                    <a:pt x="58066" y="20911"/>
                    <a:pt x="56851" y="22346"/>
                    <a:pt x="55747" y="24112"/>
                  </a:cubicBezTo>
                  <a:cubicBezTo>
                    <a:pt x="54423" y="26320"/>
                    <a:pt x="53871" y="28638"/>
                    <a:pt x="54312" y="30846"/>
                  </a:cubicBezTo>
                  <a:cubicBezTo>
                    <a:pt x="54643" y="33054"/>
                    <a:pt x="55527" y="35372"/>
                    <a:pt x="56962" y="37690"/>
                  </a:cubicBezTo>
                  <a:cubicBezTo>
                    <a:pt x="58397" y="40008"/>
                    <a:pt x="60163" y="42327"/>
                    <a:pt x="62371" y="44755"/>
                  </a:cubicBezTo>
                  <a:cubicBezTo>
                    <a:pt x="64579" y="47184"/>
                    <a:pt x="66676" y="49723"/>
                    <a:pt x="68884" y="52262"/>
                  </a:cubicBezTo>
                  <a:cubicBezTo>
                    <a:pt x="71092" y="54911"/>
                    <a:pt x="73079" y="57561"/>
                    <a:pt x="75066" y="60431"/>
                  </a:cubicBezTo>
                  <a:cubicBezTo>
                    <a:pt x="76943" y="63301"/>
                    <a:pt x="78378" y="66281"/>
                    <a:pt x="79261" y="69483"/>
                  </a:cubicBezTo>
                  <a:cubicBezTo>
                    <a:pt x="80144" y="72684"/>
                    <a:pt x="80475" y="75996"/>
                    <a:pt x="80033" y="79528"/>
                  </a:cubicBezTo>
                  <a:cubicBezTo>
                    <a:pt x="79592" y="83061"/>
                    <a:pt x="78267" y="86814"/>
                    <a:pt x="75839" y="90788"/>
                  </a:cubicBezTo>
                  <a:cubicBezTo>
                    <a:pt x="73189" y="95094"/>
                    <a:pt x="70098" y="98736"/>
                    <a:pt x="66345" y="101607"/>
                  </a:cubicBezTo>
                  <a:cubicBezTo>
                    <a:pt x="62592" y="104477"/>
                    <a:pt x="58507" y="106464"/>
                    <a:pt x="53981" y="107568"/>
                  </a:cubicBezTo>
                  <a:cubicBezTo>
                    <a:pt x="49455" y="108672"/>
                    <a:pt x="44598" y="108782"/>
                    <a:pt x="39520" y="107899"/>
                  </a:cubicBezTo>
                  <a:cubicBezTo>
                    <a:pt x="34442" y="107016"/>
                    <a:pt x="29254" y="105029"/>
                    <a:pt x="23955" y="101827"/>
                  </a:cubicBezTo>
                  <a:cubicBezTo>
                    <a:pt x="20864" y="99951"/>
                    <a:pt x="18104" y="97853"/>
                    <a:pt x="15455" y="95535"/>
                  </a:cubicBezTo>
                  <a:cubicBezTo>
                    <a:pt x="12805" y="93217"/>
                    <a:pt x="10487" y="90567"/>
                    <a:pt x="8500" y="87918"/>
                  </a:cubicBezTo>
                  <a:cubicBezTo>
                    <a:pt x="6403" y="85158"/>
                    <a:pt x="4636" y="82399"/>
                    <a:pt x="3201" y="79418"/>
                  </a:cubicBezTo>
                  <a:cubicBezTo>
                    <a:pt x="1766" y="76437"/>
                    <a:pt x="662" y="73457"/>
                    <a:pt x="0" y="70476"/>
                  </a:cubicBezTo>
                  <a:lnTo>
                    <a:pt x="10266" y="64957"/>
                  </a:lnTo>
                  <a:cubicBezTo>
                    <a:pt x="11150" y="64626"/>
                    <a:pt x="12033" y="64515"/>
                    <a:pt x="12916" y="64405"/>
                  </a:cubicBezTo>
                  <a:cubicBezTo>
                    <a:pt x="13799" y="64405"/>
                    <a:pt x="14792" y="64626"/>
                    <a:pt x="15565" y="65177"/>
                  </a:cubicBezTo>
                  <a:cubicBezTo>
                    <a:pt x="16669" y="65840"/>
                    <a:pt x="17552" y="67054"/>
                    <a:pt x="18325" y="68710"/>
                  </a:cubicBezTo>
                  <a:cubicBezTo>
                    <a:pt x="19097" y="70366"/>
                    <a:pt x="19981" y="72243"/>
                    <a:pt x="21085" y="74450"/>
                  </a:cubicBezTo>
                  <a:cubicBezTo>
                    <a:pt x="22189" y="76548"/>
                    <a:pt x="23623" y="78866"/>
                    <a:pt x="25500" y="81184"/>
                  </a:cubicBezTo>
                  <a:cubicBezTo>
                    <a:pt x="27377" y="83502"/>
                    <a:pt x="29916" y="85710"/>
                    <a:pt x="33228" y="87587"/>
                  </a:cubicBezTo>
                  <a:cubicBezTo>
                    <a:pt x="38306" y="90678"/>
                    <a:pt x="42942" y="91782"/>
                    <a:pt x="47137" y="91009"/>
                  </a:cubicBezTo>
                  <a:cubicBezTo>
                    <a:pt x="51332" y="90236"/>
                    <a:pt x="54864" y="87587"/>
                    <a:pt x="57514" y="83171"/>
                  </a:cubicBezTo>
                  <a:cubicBezTo>
                    <a:pt x="59059" y="80632"/>
                    <a:pt x="59611" y="78204"/>
                    <a:pt x="59280" y="75885"/>
                  </a:cubicBezTo>
                  <a:cubicBezTo>
                    <a:pt x="58949" y="73567"/>
                    <a:pt x="58066" y="71249"/>
                    <a:pt x="56631" y="68931"/>
                  </a:cubicBezTo>
                  <a:cubicBezTo>
                    <a:pt x="55195" y="66613"/>
                    <a:pt x="53429" y="64294"/>
                    <a:pt x="51221" y="61976"/>
                  </a:cubicBezTo>
                  <a:cubicBezTo>
                    <a:pt x="49014" y="59658"/>
                    <a:pt x="46806" y="57229"/>
                    <a:pt x="44598" y="54690"/>
                  </a:cubicBezTo>
                  <a:cubicBezTo>
                    <a:pt x="42390" y="52151"/>
                    <a:pt x="40293" y="49502"/>
                    <a:pt x="38416" y="46632"/>
                  </a:cubicBezTo>
                  <a:cubicBezTo>
                    <a:pt x="36539" y="43762"/>
                    <a:pt x="35104" y="40781"/>
                    <a:pt x="34221" y="37580"/>
                  </a:cubicBezTo>
                  <a:cubicBezTo>
                    <a:pt x="33338" y="34378"/>
                    <a:pt x="33117" y="30846"/>
                    <a:pt x="33669" y="27093"/>
                  </a:cubicBezTo>
                  <a:cubicBezTo>
                    <a:pt x="34221" y="23339"/>
                    <a:pt x="35767" y="19255"/>
                    <a:pt x="38416" y="14950"/>
                  </a:cubicBezTo>
                  <a:cubicBezTo>
                    <a:pt x="40513" y="11417"/>
                    <a:pt x="43273" y="8437"/>
                    <a:pt x="46585" y="6008"/>
                  </a:cubicBezTo>
                  <a:cubicBezTo>
                    <a:pt x="50007" y="3579"/>
                    <a:pt x="53760" y="1813"/>
                    <a:pt x="57955" y="820"/>
                  </a:cubicBezTo>
                  <a:cubicBezTo>
                    <a:pt x="62150" y="-174"/>
                    <a:pt x="66676" y="-284"/>
                    <a:pt x="71533" y="599"/>
                  </a:cubicBezTo>
                  <a:cubicBezTo>
                    <a:pt x="76280" y="1372"/>
                    <a:pt x="81248" y="3248"/>
                    <a:pt x="86215" y="6229"/>
                  </a:cubicBezTo>
                  <a:cubicBezTo>
                    <a:pt x="91845" y="9651"/>
                    <a:pt x="96592" y="13625"/>
                    <a:pt x="100235" y="18261"/>
                  </a:cubicBezTo>
                  <a:cubicBezTo>
                    <a:pt x="103988" y="22898"/>
                    <a:pt x="106527" y="27755"/>
                    <a:pt x="107962" y="32943"/>
                  </a:cubicBezTo>
                  <a:lnTo>
                    <a:pt x="98579" y="38794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FC67A41-B925-D6C1-0D16-CAB8DD52EF64}"/>
                </a:ext>
              </a:extLst>
            </p:cNvPr>
            <p:cNvSpPr/>
            <p:nvPr/>
          </p:nvSpPr>
          <p:spPr>
            <a:xfrm>
              <a:off x="9685831" y="2037198"/>
              <a:ext cx="121761" cy="132027"/>
            </a:xfrm>
            <a:custGeom>
              <a:avLst/>
              <a:gdLst>
                <a:gd name="connsiteX0" fmla="*/ 121761 w 121761"/>
                <a:gd name="connsiteY0" fmla="*/ 40403 h 132027"/>
                <a:gd name="connsiteX1" fmla="*/ 112267 w 121761"/>
                <a:gd name="connsiteY1" fmla="*/ 53981 h 132027"/>
                <a:gd name="connsiteX2" fmla="*/ 71644 w 121761"/>
                <a:gd name="connsiteY2" fmla="*/ 25611 h 132027"/>
                <a:gd name="connsiteX3" fmla="*/ 53871 w 121761"/>
                <a:gd name="connsiteY3" fmla="*/ 51001 h 132027"/>
                <a:gd name="connsiteX4" fmla="*/ 85884 w 121761"/>
                <a:gd name="connsiteY4" fmla="*/ 73300 h 132027"/>
                <a:gd name="connsiteX5" fmla="*/ 76722 w 121761"/>
                <a:gd name="connsiteY5" fmla="*/ 86436 h 132027"/>
                <a:gd name="connsiteX6" fmla="*/ 44708 w 121761"/>
                <a:gd name="connsiteY6" fmla="*/ 64137 h 132027"/>
                <a:gd name="connsiteX7" fmla="*/ 26604 w 121761"/>
                <a:gd name="connsiteY7" fmla="*/ 90079 h 132027"/>
                <a:gd name="connsiteX8" fmla="*/ 67228 w 121761"/>
                <a:gd name="connsiteY8" fmla="*/ 118450 h 132027"/>
                <a:gd name="connsiteX9" fmla="*/ 57734 w 121761"/>
                <a:gd name="connsiteY9" fmla="*/ 132028 h 132027"/>
                <a:gd name="connsiteX10" fmla="*/ 0 w 121761"/>
                <a:gd name="connsiteY10" fmla="*/ 91625 h 132027"/>
                <a:gd name="connsiteX11" fmla="*/ 63916 w 121761"/>
                <a:gd name="connsiteY11" fmla="*/ 0 h 132027"/>
                <a:gd name="connsiteX12" fmla="*/ 121651 w 121761"/>
                <a:gd name="connsiteY12" fmla="*/ 40403 h 13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761" h="132027">
                  <a:moveTo>
                    <a:pt x="121761" y="40403"/>
                  </a:moveTo>
                  <a:lnTo>
                    <a:pt x="112267" y="53981"/>
                  </a:lnTo>
                  <a:lnTo>
                    <a:pt x="71644" y="25611"/>
                  </a:lnTo>
                  <a:lnTo>
                    <a:pt x="53871" y="51001"/>
                  </a:lnTo>
                  <a:lnTo>
                    <a:pt x="85884" y="73300"/>
                  </a:lnTo>
                  <a:lnTo>
                    <a:pt x="76722" y="86436"/>
                  </a:lnTo>
                  <a:lnTo>
                    <a:pt x="44708" y="64137"/>
                  </a:lnTo>
                  <a:lnTo>
                    <a:pt x="26604" y="90079"/>
                  </a:lnTo>
                  <a:lnTo>
                    <a:pt x="67228" y="118450"/>
                  </a:lnTo>
                  <a:lnTo>
                    <a:pt x="57734" y="132028"/>
                  </a:lnTo>
                  <a:lnTo>
                    <a:pt x="0" y="91625"/>
                  </a:lnTo>
                  <a:lnTo>
                    <a:pt x="63916" y="0"/>
                  </a:lnTo>
                  <a:lnTo>
                    <a:pt x="121651" y="40403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37E6DD9B-9577-4D59-5B93-5869AFDEE08C}"/>
                </a:ext>
              </a:extLst>
            </p:cNvPr>
            <p:cNvSpPr/>
            <p:nvPr/>
          </p:nvSpPr>
          <p:spPr>
            <a:xfrm>
              <a:off x="9782644" y="2120892"/>
              <a:ext cx="112377" cy="105346"/>
            </a:xfrm>
            <a:custGeom>
              <a:avLst/>
              <a:gdLst>
                <a:gd name="connsiteX0" fmla="*/ 102222 w 112377"/>
                <a:gd name="connsiteY0" fmla="*/ 43146 h 105346"/>
                <a:gd name="connsiteX1" fmla="*/ 99241 w 112377"/>
                <a:gd name="connsiteY1" fmla="*/ 43808 h 105346"/>
                <a:gd name="connsiteX2" fmla="*/ 96703 w 112377"/>
                <a:gd name="connsiteY2" fmla="*/ 42704 h 105346"/>
                <a:gd name="connsiteX3" fmla="*/ 94716 w 112377"/>
                <a:gd name="connsiteY3" fmla="*/ 39613 h 105346"/>
                <a:gd name="connsiteX4" fmla="*/ 92839 w 112377"/>
                <a:gd name="connsiteY4" fmla="*/ 34646 h 105346"/>
                <a:gd name="connsiteX5" fmla="*/ 89748 w 112377"/>
                <a:gd name="connsiteY5" fmla="*/ 28684 h 105346"/>
                <a:gd name="connsiteX6" fmla="*/ 84008 w 112377"/>
                <a:gd name="connsiteY6" fmla="*/ 22503 h 105346"/>
                <a:gd name="connsiteX7" fmla="*/ 77494 w 112377"/>
                <a:gd name="connsiteY7" fmla="*/ 18528 h 105346"/>
                <a:gd name="connsiteX8" fmla="*/ 71423 w 112377"/>
                <a:gd name="connsiteY8" fmla="*/ 17425 h 105346"/>
                <a:gd name="connsiteX9" fmla="*/ 66124 w 112377"/>
                <a:gd name="connsiteY9" fmla="*/ 18860 h 105346"/>
                <a:gd name="connsiteX10" fmla="*/ 61709 w 112377"/>
                <a:gd name="connsiteY10" fmla="*/ 22613 h 105346"/>
                <a:gd name="connsiteX11" fmla="*/ 59280 w 112377"/>
                <a:gd name="connsiteY11" fmla="*/ 29126 h 105346"/>
                <a:gd name="connsiteX12" fmla="*/ 61046 w 112377"/>
                <a:gd name="connsiteY12" fmla="*/ 36301 h 105346"/>
                <a:gd name="connsiteX13" fmla="*/ 65352 w 112377"/>
                <a:gd name="connsiteY13" fmla="*/ 44139 h 105346"/>
                <a:gd name="connsiteX14" fmla="*/ 70761 w 112377"/>
                <a:gd name="connsiteY14" fmla="*/ 52529 h 105346"/>
                <a:gd name="connsiteX15" fmla="*/ 75728 w 112377"/>
                <a:gd name="connsiteY15" fmla="*/ 61471 h 105346"/>
                <a:gd name="connsiteX16" fmla="*/ 78709 w 112377"/>
                <a:gd name="connsiteY16" fmla="*/ 70964 h 105346"/>
                <a:gd name="connsiteX17" fmla="*/ 78047 w 112377"/>
                <a:gd name="connsiteY17" fmla="*/ 81010 h 105346"/>
                <a:gd name="connsiteX18" fmla="*/ 72306 w 112377"/>
                <a:gd name="connsiteY18" fmla="*/ 91607 h 105346"/>
                <a:gd name="connsiteX19" fmla="*/ 61377 w 112377"/>
                <a:gd name="connsiteY19" fmla="*/ 100991 h 105346"/>
                <a:gd name="connsiteX20" fmla="*/ 48241 w 112377"/>
                <a:gd name="connsiteY20" fmla="*/ 105185 h 105346"/>
                <a:gd name="connsiteX21" fmla="*/ 33890 w 112377"/>
                <a:gd name="connsiteY21" fmla="*/ 103529 h 105346"/>
                <a:gd name="connsiteX22" fmla="*/ 19318 w 112377"/>
                <a:gd name="connsiteY22" fmla="*/ 95361 h 105346"/>
                <a:gd name="connsiteX23" fmla="*/ 11812 w 112377"/>
                <a:gd name="connsiteY23" fmla="*/ 87964 h 105346"/>
                <a:gd name="connsiteX24" fmla="*/ 5961 w 112377"/>
                <a:gd name="connsiteY24" fmla="*/ 79354 h 105346"/>
                <a:gd name="connsiteX25" fmla="*/ 1987 w 112377"/>
                <a:gd name="connsiteY25" fmla="*/ 70191 h 105346"/>
                <a:gd name="connsiteX26" fmla="*/ 0 w 112377"/>
                <a:gd name="connsiteY26" fmla="*/ 60919 h 105346"/>
                <a:gd name="connsiteX27" fmla="*/ 10929 w 112377"/>
                <a:gd name="connsiteY27" fmla="*/ 56944 h 105346"/>
                <a:gd name="connsiteX28" fmla="*/ 13688 w 112377"/>
                <a:gd name="connsiteY28" fmla="*/ 56834 h 105346"/>
                <a:gd name="connsiteX29" fmla="*/ 16227 w 112377"/>
                <a:gd name="connsiteY29" fmla="*/ 57938 h 105346"/>
                <a:gd name="connsiteX30" fmla="*/ 18435 w 112377"/>
                <a:gd name="connsiteY30" fmla="*/ 61802 h 105346"/>
                <a:gd name="connsiteX31" fmla="*/ 20312 w 112377"/>
                <a:gd name="connsiteY31" fmla="*/ 67873 h 105346"/>
                <a:gd name="connsiteX32" fmla="*/ 23734 w 112377"/>
                <a:gd name="connsiteY32" fmla="*/ 75159 h 105346"/>
                <a:gd name="connsiteX33" fmla="*/ 30468 w 112377"/>
                <a:gd name="connsiteY33" fmla="*/ 82666 h 105346"/>
                <a:gd name="connsiteX34" fmla="*/ 43825 w 112377"/>
                <a:gd name="connsiteY34" fmla="*/ 88075 h 105346"/>
                <a:gd name="connsiteX35" fmla="*/ 55195 w 112377"/>
                <a:gd name="connsiteY35" fmla="*/ 81672 h 105346"/>
                <a:gd name="connsiteX36" fmla="*/ 57955 w 112377"/>
                <a:gd name="connsiteY36" fmla="*/ 74717 h 105346"/>
                <a:gd name="connsiteX37" fmla="*/ 56299 w 112377"/>
                <a:gd name="connsiteY37" fmla="*/ 67432 h 105346"/>
                <a:gd name="connsiteX38" fmla="*/ 51884 w 112377"/>
                <a:gd name="connsiteY38" fmla="*/ 59704 h 105346"/>
                <a:gd name="connsiteX39" fmla="*/ 46364 w 112377"/>
                <a:gd name="connsiteY39" fmla="*/ 51535 h 105346"/>
                <a:gd name="connsiteX40" fmla="*/ 41397 w 112377"/>
                <a:gd name="connsiteY40" fmla="*/ 42704 h 105346"/>
                <a:gd name="connsiteX41" fmla="*/ 38526 w 112377"/>
                <a:gd name="connsiteY41" fmla="*/ 33100 h 105346"/>
                <a:gd name="connsiteX42" fmla="*/ 39410 w 112377"/>
                <a:gd name="connsiteY42" fmla="*/ 22723 h 105346"/>
                <a:gd name="connsiteX43" fmla="*/ 45812 w 112377"/>
                <a:gd name="connsiteY43" fmla="*/ 11353 h 105346"/>
                <a:gd name="connsiteX44" fmla="*/ 55195 w 112377"/>
                <a:gd name="connsiteY44" fmla="*/ 3626 h 105346"/>
                <a:gd name="connsiteX45" fmla="*/ 67228 w 112377"/>
                <a:gd name="connsiteY45" fmla="*/ 93 h 105346"/>
                <a:gd name="connsiteX46" fmla="*/ 80696 w 112377"/>
                <a:gd name="connsiteY46" fmla="*/ 1749 h 105346"/>
                <a:gd name="connsiteX47" fmla="*/ 94495 w 112377"/>
                <a:gd name="connsiteY47" fmla="*/ 9366 h 105346"/>
                <a:gd name="connsiteX48" fmla="*/ 106748 w 112377"/>
                <a:gd name="connsiteY48" fmla="*/ 23275 h 105346"/>
                <a:gd name="connsiteX49" fmla="*/ 112378 w 112377"/>
                <a:gd name="connsiteY49" fmla="*/ 38951 h 105346"/>
                <a:gd name="connsiteX50" fmla="*/ 102222 w 112377"/>
                <a:gd name="connsiteY50" fmla="*/ 43366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2377" h="105346">
                  <a:moveTo>
                    <a:pt x="102222" y="43146"/>
                  </a:moveTo>
                  <a:cubicBezTo>
                    <a:pt x="101118" y="43698"/>
                    <a:pt x="100014" y="43918"/>
                    <a:pt x="99241" y="43808"/>
                  </a:cubicBezTo>
                  <a:cubicBezTo>
                    <a:pt x="98358" y="43698"/>
                    <a:pt x="97475" y="43366"/>
                    <a:pt x="96703" y="42704"/>
                  </a:cubicBezTo>
                  <a:cubicBezTo>
                    <a:pt x="95930" y="42042"/>
                    <a:pt x="95267" y="41048"/>
                    <a:pt x="94716" y="39613"/>
                  </a:cubicBezTo>
                  <a:cubicBezTo>
                    <a:pt x="94274" y="38178"/>
                    <a:pt x="93612" y="36522"/>
                    <a:pt x="92839" y="34646"/>
                  </a:cubicBezTo>
                  <a:cubicBezTo>
                    <a:pt x="92066" y="32769"/>
                    <a:pt x="91073" y="30782"/>
                    <a:pt x="89748" y="28684"/>
                  </a:cubicBezTo>
                  <a:cubicBezTo>
                    <a:pt x="88423" y="26587"/>
                    <a:pt x="86547" y="24490"/>
                    <a:pt x="84008" y="22503"/>
                  </a:cubicBezTo>
                  <a:cubicBezTo>
                    <a:pt x="81800" y="20736"/>
                    <a:pt x="79592" y="19412"/>
                    <a:pt x="77494" y="18528"/>
                  </a:cubicBezTo>
                  <a:cubicBezTo>
                    <a:pt x="75397" y="17756"/>
                    <a:pt x="73410" y="17314"/>
                    <a:pt x="71423" y="17425"/>
                  </a:cubicBezTo>
                  <a:cubicBezTo>
                    <a:pt x="69546" y="17425"/>
                    <a:pt x="67780" y="17866"/>
                    <a:pt x="66124" y="18860"/>
                  </a:cubicBezTo>
                  <a:cubicBezTo>
                    <a:pt x="64468" y="19743"/>
                    <a:pt x="63033" y="20957"/>
                    <a:pt x="61709" y="22613"/>
                  </a:cubicBezTo>
                  <a:cubicBezTo>
                    <a:pt x="60053" y="24710"/>
                    <a:pt x="59280" y="26808"/>
                    <a:pt x="59280" y="29126"/>
                  </a:cubicBezTo>
                  <a:cubicBezTo>
                    <a:pt x="59280" y="31444"/>
                    <a:pt x="59942" y="33762"/>
                    <a:pt x="61046" y="36301"/>
                  </a:cubicBezTo>
                  <a:cubicBezTo>
                    <a:pt x="62150" y="38840"/>
                    <a:pt x="63585" y="41379"/>
                    <a:pt x="65352" y="44139"/>
                  </a:cubicBezTo>
                  <a:cubicBezTo>
                    <a:pt x="67118" y="46899"/>
                    <a:pt x="68884" y="49659"/>
                    <a:pt x="70761" y="52529"/>
                  </a:cubicBezTo>
                  <a:cubicBezTo>
                    <a:pt x="72637" y="55399"/>
                    <a:pt x="74183" y="58380"/>
                    <a:pt x="75728" y="61471"/>
                  </a:cubicBezTo>
                  <a:cubicBezTo>
                    <a:pt x="77163" y="64561"/>
                    <a:pt x="78157" y="67763"/>
                    <a:pt x="78709" y="70964"/>
                  </a:cubicBezTo>
                  <a:cubicBezTo>
                    <a:pt x="79150" y="74276"/>
                    <a:pt x="78929" y="77588"/>
                    <a:pt x="78047" y="81010"/>
                  </a:cubicBezTo>
                  <a:cubicBezTo>
                    <a:pt x="77163" y="84432"/>
                    <a:pt x="75287" y="87964"/>
                    <a:pt x="72306" y="91607"/>
                  </a:cubicBezTo>
                  <a:cubicBezTo>
                    <a:pt x="69105" y="95581"/>
                    <a:pt x="65462" y="98672"/>
                    <a:pt x="61377" y="100991"/>
                  </a:cubicBezTo>
                  <a:cubicBezTo>
                    <a:pt x="57293" y="103309"/>
                    <a:pt x="52877" y="104744"/>
                    <a:pt x="48241" y="105185"/>
                  </a:cubicBezTo>
                  <a:cubicBezTo>
                    <a:pt x="43605" y="105627"/>
                    <a:pt x="38858" y="105185"/>
                    <a:pt x="33890" y="103529"/>
                  </a:cubicBezTo>
                  <a:cubicBezTo>
                    <a:pt x="28922" y="101984"/>
                    <a:pt x="24176" y="99224"/>
                    <a:pt x="19318" y="95361"/>
                  </a:cubicBezTo>
                  <a:cubicBezTo>
                    <a:pt x="16559" y="93153"/>
                    <a:pt x="14020" y="90614"/>
                    <a:pt x="11812" y="87964"/>
                  </a:cubicBezTo>
                  <a:cubicBezTo>
                    <a:pt x="9604" y="85205"/>
                    <a:pt x="7617" y="82445"/>
                    <a:pt x="5961" y="79354"/>
                  </a:cubicBezTo>
                  <a:cubicBezTo>
                    <a:pt x="4305" y="76373"/>
                    <a:pt x="2980" y="73282"/>
                    <a:pt x="1987" y="70191"/>
                  </a:cubicBezTo>
                  <a:cubicBezTo>
                    <a:pt x="993" y="67100"/>
                    <a:pt x="331" y="63899"/>
                    <a:pt x="0" y="60919"/>
                  </a:cubicBezTo>
                  <a:lnTo>
                    <a:pt x="10929" y="56944"/>
                  </a:lnTo>
                  <a:cubicBezTo>
                    <a:pt x="11812" y="56724"/>
                    <a:pt x="12695" y="56724"/>
                    <a:pt x="13688" y="56834"/>
                  </a:cubicBezTo>
                  <a:cubicBezTo>
                    <a:pt x="14572" y="56944"/>
                    <a:pt x="15455" y="57276"/>
                    <a:pt x="16227" y="57938"/>
                  </a:cubicBezTo>
                  <a:cubicBezTo>
                    <a:pt x="17221" y="58711"/>
                    <a:pt x="17994" y="60035"/>
                    <a:pt x="18435" y="61802"/>
                  </a:cubicBezTo>
                  <a:cubicBezTo>
                    <a:pt x="18877" y="63568"/>
                    <a:pt x="19539" y="65555"/>
                    <a:pt x="20312" y="67873"/>
                  </a:cubicBezTo>
                  <a:cubicBezTo>
                    <a:pt x="21085" y="70191"/>
                    <a:pt x="22189" y="72620"/>
                    <a:pt x="23734" y="75159"/>
                  </a:cubicBezTo>
                  <a:cubicBezTo>
                    <a:pt x="25280" y="77698"/>
                    <a:pt x="27487" y="80237"/>
                    <a:pt x="30468" y="82666"/>
                  </a:cubicBezTo>
                  <a:cubicBezTo>
                    <a:pt x="35104" y="86419"/>
                    <a:pt x="39520" y="88185"/>
                    <a:pt x="43825" y="88075"/>
                  </a:cubicBezTo>
                  <a:cubicBezTo>
                    <a:pt x="48131" y="87964"/>
                    <a:pt x="51884" y="85757"/>
                    <a:pt x="55195" y="81672"/>
                  </a:cubicBezTo>
                  <a:cubicBezTo>
                    <a:pt x="57072" y="79354"/>
                    <a:pt x="57955" y="77036"/>
                    <a:pt x="57955" y="74717"/>
                  </a:cubicBezTo>
                  <a:cubicBezTo>
                    <a:pt x="57955" y="72399"/>
                    <a:pt x="57403" y="69971"/>
                    <a:pt x="56299" y="67432"/>
                  </a:cubicBezTo>
                  <a:cubicBezTo>
                    <a:pt x="55195" y="64893"/>
                    <a:pt x="53760" y="62354"/>
                    <a:pt x="51884" y="59704"/>
                  </a:cubicBezTo>
                  <a:cubicBezTo>
                    <a:pt x="50007" y="57055"/>
                    <a:pt x="48241" y="54406"/>
                    <a:pt x="46364" y="51535"/>
                  </a:cubicBezTo>
                  <a:cubicBezTo>
                    <a:pt x="44488" y="48665"/>
                    <a:pt x="42832" y="45795"/>
                    <a:pt x="41397" y="42704"/>
                  </a:cubicBezTo>
                  <a:cubicBezTo>
                    <a:pt x="39961" y="39613"/>
                    <a:pt x="38968" y="36412"/>
                    <a:pt x="38526" y="33100"/>
                  </a:cubicBezTo>
                  <a:cubicBezTo>
                    <a:pt x="38085" y="29788"/>
                    <a:pt x="38416" y="26256"/>
                    <a:pt x="39410" y="22723"/>
                  </a:cubicBezTo>
                  <a:cubicBezTo>
                    <a:pt x="40403" y="19080"/>
                    <a:pt x="42611" y="15327"/>
                    <a:pt x="45812" y="11353"/>
                  </a:cubicBezTo>
                  <a:cubicBezTo>
                    <a:pt x="48351" y="8152"/>
                    <a:pt x="51442" y="5613"/>
                    <a:pt x="55195" y="3626"/>
                  </a:cubicBezTo>
                  <a:cubicBezTo>
                    <a:pt x="58839" y="1639"/>
                    <a:pt x="62923" y="424"/>
                    <a:pt x="67228" y="93"/>
                  </a:cubicBezTo>
                  <a:cubicBezTo>
                    <a:pt x="71533" y="-238"/>
                    <a:pt x="75949" y="314"/>
                    <a:pt x="80696" y="1749"/>
                  </a:cubicBezTo>
                  <a:cubicBezTo>
                    <a:pt x="85332" y="3184"/>
                    <a:pt x="89969" y="5723"/>
                    <a:pt x="94495" y="9366"/>
                  </a:cubicBezTo>
                  <a:cubicBezTo>
                    <a:pt x="99573" y="13561"/>
                    <a:pt x="103657" y="18087"/>
                    <a:pt x="106748" y="23275"/>
                  </a:cubicBezTo>
                  <a:cubicBezTo>
                    <a:pt x="109839" y="28464"/>
                    <a:pt x="111605" y="33542"/>
                    <a:pt x="112378" y="38951"/>
                  </a:cubicBezTo>
                  <a:lnTo>
                    <a:pt x="102222" y="43366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1787B563-DBE8-55E1-310E-702710B8F790}"/>
                </a:ext>
              </a:extLst>
            </p:cNvPr>
            <p:cNvSpPr/>
            <p:nvPr/>
          </p:nvSpPr>
          <p:spPr>
            <a:xfrm>
              <a:off x="9869852" y="2197596"/>
              <a:ext cx="113813" cy="103555"/>
            </a:xfrm>
            <a:custGeom>
              <a:avLst/>
              <a:gdLst>
                <a:gd name="connsiteX0" fmla="*/ 103105 w 113813"/>
                <a:gd name="connsiteY0" fmla="*/ 45371 h 103555"/>
                <a:gd name="connsiteX1" fmla="*/ 100014 w 113813"/>
                <a:gd name="connsiteY1" fmla="*/ 45812 h 103555"/>
                <a:gd name="connsiteX2" fmla="*/ 97586 w 113813"/>
                <a:gd name="connsiteY2" fmla="*/ 44488 h 103555"/>
                <a:gd name="connsiteX3" fmla="*/ 95820 w 113813"/>
                <a:gd name="connsiteY3" fmla="*/ 41286 h 103555"/>
                <a:gd name="connsiteX4" fmla="*/ 94274 w 113813"/>
                <a:gd name="connsiteY4" fmla="*/ 36208 h 103555"/>
                <a:gd name="connsiteX5" fmla="*/ 91625 w 113813"/>
                <a:gd name="connsiteY5" fmla="*/ 30026 h 103555"/>
                <a:gd name="connsiteX6" fmla="*/ 86326 w 113813"/>
                <a:gd name="connsiteY6" fmla="*/ 23513 h 103555"/>
                <a:gd name="connsiteX7" fmla="*/ 80144 w 113813"/>
                <a:gd name="connsiteY7" fmla="*/ 19208 h 103555"/>
                <a:gd name="connsiteX8" fmla="*/ 74183 w 113813"/>
                <a:gd name="connsiteY8" fmla="*/ 17663 h 103555"/>
                <a:gd name="connsiteX9" fmla="*/ 68774 w 113813"/>
                <a:gd name="connsiteY9" fmla="*/ 18656 h 103555"/>
                <a:gd name="connsiteX10" fmla="*/ 64137 w 113813"/>
                <a:gd name="connsiteY10" fmla="*/ 22078 h 103555"/>
                <a:gd name="connsiteX11" fmla="*/ 61267 w 113813"/>
                <a:gd name="connsiteY11" fmla="*/ 28370 h 103555"/>
                <a:gd name="connsiteX12" fmla="*/ 62481 w 113813"/>
                <a:gd name="connsiteY12" fmla="*/ 35656 h 103555"/>
                <a:gd name="connsiteX13" fmla="*/ 66235 w 113813"/>
                <a:gd name="connsiteY13" fmla="*/ 43715 h 103555"/>
                <a:gd name="connsiteX14" fmla="*/ 71092 w 113813"/>
                <a:gd name="connsiteY14" fmla="*/ 52436 h 103555"/>
                <a:gd name="connsiteX15" fmla="*/ 75397 w 113813"/>
                <a:gd name="connsiteY15" fmla="*/ 61709 h 103555"/>
                <a:gd name="connsiteX16" fmla="*/ 77715 w 113813"/>
                <a:gd name="connsiteY16" fmla="*/ 71423 h 103555"/>
                <a:gd name="connsiteX17" fmla="*/ 76391 w 113813"/>
                <a:gd name="connsiteY17" fmla="*/ 81469 h 103555"/>
                <a:gd name="connsiteX18" fmla="*/ 69988 w 113813"/>
                <a:gd name="connsiteY18" fmla="*/ 91625 h 103555"/>
                <a:gd name="connsiteX19" fmla="*/ 58397 w 113813"/>
                <a:gd name="connsiteY19" fmla="*/ 100235 h 103555"/>
                <a:gd name="connsiteX20" fmla="*/ 45040 w 113813"/>
                <a:gd name="connsiteY20" fmla="*/ 103547 h 103555"/>
                <a:gd name="connsiteX21" fmla="*/ 30910 w 113813"/>
                <a:gd name="connsiteY21" fmla="*/ 100897 h 103555"/>
                <a:gd name="connsiteX22" fmla="*/ 16890 w 113813"/>
                <a:gd name="connsiteY22" fmla="*/ 91735 h 103555"/>
                <a:gd name="connsiteX23" fmla="*/ 9935 w 113813"/>
                <a:gd name="connsiteY23" fmla="*/ 83787 h 103555"/>
                <a:gd name="connsiteX24" fmla="*/ 4637 w 113813"/>
                <a:gd name="connsiteY24" fmla="*/ 74845 h 103555"/>
                <a:gd name="connsiteX25" fmla="*/ 1325 w 113813"/>
                <a:gd name="connsiteY25" fmla="*/ 65351 h 103555"/>
                <a:gd name="connsiteX26" fmla="*/ 0 w 113813"/>
                <a:gd name="connsiteY26" fmla="*/ 55968 h 103555"/>
                <a:gd name="connsiteX27" fmla="*/ 11260 w 113813"/>
                <a:gd name="connsiteY27" fmla="*/ 52767 h 103555"/>
                <a:gd name="connsiteX28" fmla="*/ 14020 w 113813"/>
                <a:gd name="connsiteY28" fmla="*/ 52767 h 103555"/>
                <a:gd name="connsiteX29" fmla="*/ 16448 w 113813"/>
                <a:gd name="connsiteY29" fmla="*/ 54092 h 103555"/>
                <a:gd name="connsiteX30" fmla="*/ 18435 w 113813"/>
                <a:gd name="connsiteY30" fmla="*/ 58066 h 103555"/>
                <a:gd name="connsiteX31" fmla="*/ 19981 w 113813"/>
                <a:gd name="connsiteY31" fmla="*/ 64248 h 103555"/>
                <a:gd name="connsiteX32" fmla="*/ 22851 w 113813"/>
                <a:gd name="connsiteY32" fmla="*/ 71754 h 103555"/>
                <a:gd name="connsiteX33" fmla="*/ 29033 w 113813"/>
                <a:gd name="connsiteY33" fmla="*/ 79702 h 103555"/>
                <a:gd name="connsiteX34" fmla="*/ 41949 w 113813"/>
                <a:gd name="connsiteY34" fmla="*/ 85995 h 103555"/>
                <a:gd name="connsiteX35" fmla="*/ 53760 w 113813"/>
                <a:gd name="connsiteY35" fmla="*/ 80475 h 103555"/>
                <a:gd name="connsiteX36" fmla="*/ 57072 w 113813"/>
                <a:gd name="connsiteY36" fmla="*/ 73741 h 103555"/>
                <a:gd name="connsiteX37" fmla="*/ 55968 w 113813"/>
                <a:gd name="connsiteY37" fmla="*/ 66345 h 103555"/>
                <a:gd name="connsiteX38" fmla="*/ 52105 w 113813"/>
                <a:gd name="connsiteY38" fmla="*/ 58397 h 103555"/>
                <a:gd name="connsiteX39" fmla="*/ 47137 w 113813"/>
                <a:gd name="connsiteY39" fmla="*/ 49897 h 103555"/>
                <a:gd name="connsiteX40" fmla="*/ 42721 w 113813"/>
                <a:gd name="connsiteY40" fmla="*/ 40734 h 103555"/>
                <a:gd name="connsiteX41" fmla="*/ 40514 w 113813"/>
                <a:gd name="connsiteY41" fmla="*/ 31020 h 103555"/>
                <a:gd name="connsiteX42" fmla="*/ 42169 w 113813"/>
                <a:gd name="connsiteY42" fmla="*/ 20643 h 103555"/>
                <a:gd name="connsiteX43" fmla="*/ 49345 w 113813"/>
                <a:gd name="connsiteY43" fmla="*/ 9714 h 103555"/>
                <a:gd name="connsiteX44" fmla="*/ 59170 w 113813"/>
                <a:gd name="connsiteY44" fmla="*/ 2649 h 103555"/>
                <a:gd name="connsiteX45" fmla="*/ 71423 w 113813"/>
                <a:gd name="connsiteY45" fmla="*/ 0 h 103555"/>
                <a:gd name="connsiteX46" fmla="*/ 84781 w 113813"/>
                <a:gd name="connsiteY46" fmla="*/ 2539 h 103555"/>
                <a:gd name="connsiteX47" fmla="*/ 98027 w 113813"/>
                <a:gd name="connsiteY47" fmla="*/ 11150 h 103555"/>
                <a:gd name="connsiteX48" fmla="*/ 109287 w 113813"/>
                <a:gd name="connsiteY48" fmla="*/ 25832 h 103555"/>
                <a:gd name="connsiteX49" fmla="*/ 113813 w 113813"/>
                <a:gd name="connsiteY49" fmla="*/ 41838 h 103555"/>
                <a:gd name="connsiteX50" fmla="*/ 103436 w 113813"/>
                <a:gd name="connsiteY50" fmla="*/ 45592 h 103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3813" h="103555">
                  <a:moveTo>
                    <a:pt x="103105" y="45371"/>
                  </a:moveTo>
                  <a:cubicBezTo>
                    <a:pt x="101891" y="45812"/>
                    <a:pt x="100898" y="45923"/>
                    <a:pt x="100014" y="45812"/>
                  </a:cubicBezTo>
                  <a:cubicBezTo>
                    <a:pt x="99131" y="45702"/>
                    <a:pt x="98358" y="45260"/>
                    <a:pt x="97586" y="44488"/>
                  </a:cubicBezTo>
                  <a:cubicBezTo>
                    <a:pt x="96813" y="43825"/>
                    <a:pt x="96261" y="42721"/>
                    <a:pt x="95820" y="41286"/>
                  </a:cubicBezTo>
                  <a:cubicBezTo>
                    <a:pt x="95378" y="39851"/>
                    <a:pt x="94936" y="38085"/>
                    <a:pt x="94274" y="36208"/>
                  </a:cubicBezTo>
                  <a:cubicBezTo>
                    <a:pt x="93722" y="34332"/>
                    <a:pt x="92728" y="32234"/>
                    <a:pt x="91625" y="30026"/>
                  </a:cubicBezTo>
                  <a:cubicBezTo>
                    <a:pt x="90410" y="27819"/>
                    <a:pt x="88644" y="25721"/>
                    <a:pt x="86326" y="23513"/>
                  </a:cubicBezTo>
                  <a:cubicBezTo>
                    <a:pt x="84228" y="21526"/>
                    <a:pt x="82131" y="20091"/>
                    <a:pt x="80144" y="19208"/>
                  </a:cubicBezTo>
                  <a:cubicBezTo>
                    <a:pt x="78047" y="18215"/>
                    <a:pt x="76060" y="17773"/>
                    <a:pt x="74183" y="17663"/>
                  </a:cubicBezTo>
                  <a:cubicBezTo>
                    <a:pt x="72306" y="17663"/>
                    <a:pt x="70430" y="17883"/>
                    <a:pt x="68774" y="18656"/>
                  </a:cubicBezTo>
                  <a:cubicBezTo>
                    <a:pt x="67118" y="19429"/>
                    <a:pt x="65572" y="20533"/>
                    <a:pt x="64137" y="22078"/>
                  </a:cubicBezTo>
                  <a:cubicBezTo>
                    <a:pt x="62371" y="23955"/>
                    <a:pt x="61377" y="26163"/>
                    <a:pt x="61267" y="28370"/>
                  </a:cubicBezTo>
                  <a:cubicBezTo>
                    <a:pt x="61267" y="30689"/>
                    <a:pt x="61598" y="33117"/>
                    <a:pt x="62481" y="35656"/>
                  </a:cubicBezTo>
                  <a:cubicBezTo>
                    <a:pt x="63365" y="38195"/>
                    <a:pt x="64689" y="40845"/>
                    <a:pt x="66235" y="43715"/>
                  </a:cubicBezTo>
                  <a:cubicBezTo>
                    <a:pt x="67780" y="46475"/>
                    <a:pt x="69436" y="49455"/>
                    <a:pt x="71092" y="52436"/>
                  </a:cubicBezTo>
                  <a:cubicBezTo>
                    <a:pt x="72748" y="55416"/>
                    <a:pt x="74183" y="58507"/>
                    <a:pt x="75397" y="61709"/>
                  </a:cubicBezTo>
                  <a:cubicBezTo>
                    <a:pt x="76722" y="64910"/>
                    <a:pt x="77384" y="68111"/>
                    <a:pt x="77715" y="71423"/>
                  </a:cubicBezTo>
                  <a:cubicBezTo>
                    <a:pt x="77936" y="74735"/>
                    <a:pt x="77495" y="78046"/>
                    <a:pt x="76391" y="81469"/>
                  </a:cubicBezTo>
                  <a:cubicBezTo>
                    <a:pt x="75287" y="84891"/>
                    <a:pt x="73079" y="88202"/>
                    <a:pt x="69988" y="91625"/>
                  </a:cubicBezTo>
                  <a:cubicBezTo>
                    <a:pt x="66566" y="95378"/>
                    <a:pt x="62702" y="98248"/>
                    <a:pt x="58397" y="100235"/>
                  </a:cubicBezTo>
                  <a:cubicBezTo>
                    <a:pt x="54092" y="102332"/>
                    <a:pt x="49676" y="103436"/>
                    <a:pt x="45040" y="103547"/>
                  </a:cubicBezTo>
                  <a:cubicBezTo>
                    <a:pt x="40403" y="103657"/>
                    <a:pt x="35656" y="102774"/>
                    <a:pt x="30910" y="100897"/>
                  </a:cubicBezTo>
                  <a:cubicBezTo>
                    <a:pt x="26163" y="99021"/>
                    <a:pt x="21416" y="95930"/>
                    <a:pt x="16890" y="91735"/>
                  </a:cubicBezTo>
                  <a:cubicBezTo>
                    <a:pt x="14241" y="89306"/>
                    <a:pt x="11922" y="86657"/>
                    <a:pt x="9935" y="83787"/>
                  </a:cubicBezTo>
                  <a:cubicBezTo>
                    <a:pt x="7838" y="80917"/>
                    <a:pt x="6072" y="77936"/>
                    <a:pt x="4637" y="74845"/>
                  </a:cubicBezTo>
                  <a:cubicBezTo>
                    <a:pt x="3201" y="71754"/>
                    <a:pt x="2097" y="68553"/>
                    <a:pt x="1325" y="65351"/>
                  </a:cubicBezTo>
                  <a:cubicBezTo>
                    <a:pt x="552" y="62150"/>
                    <a:pt x="110" y="59059"/>
                    <a:pt x="0" y="55968"/>
                  </a:cubicBezTo>
                  <a:lnTo>
                    <a:pt x="11260" y="52767"/>
                  </a:lnTo>
                  <a:cubicBezTo>
                    <a:pt x="12143" y="52657"/>
                    <a:pt x="13026" y="52657"/>
                    <a:pt x="14020" y="52767"/>
                  </a:cubicBezTo>
                  <a:cubicBezTo>
                    <a:pt x="14903" y="52988"/>
                    <a:pt x="15786" y="53319"/>
                    <a:pt x="16448" y="54092"/>
                  </a:cubicBezTo>
                  <a:cubicBezTo>
                    <a:pt x="17442" y="54975"/>
                    <a:pt x="18104" y="56299"/>
                    <a:pt x="18435" y="58066"/>
                  </a:cubicBezTo>
                  <a:cubicBezTo>
                    <a:pt x="18877" y="59832"/>
                    <a:pt x="19318" y="61929"/>
                    <a:pt x="19981" y="64248"/>
                  </a:cubicBezTo>
                  <a:cubicBezTo>
                    <a:pt x="20643" y="66566"/>
                    <a:pt x="21526" y="69105"/>
                    <a:pt x="22851" y="71754"/>
                  </a:cubicBezTo>
                  <a:cubicBezTo>
                    <a:pt x="24176" y="74403"/>
                    <a:pt x="26273" y="77053"/>
                    <a:pt x="29033" y="79702"/>
                  </a:cubicBezTo>
                  <a:cubicBezTo>
                    <a:pt x="33338" y="83787"/>
                    <a:pt x="37643" y="85774"/>
                    <a:pt x="41949" y="85995"/>
                  </a:cubicBezTo>
                  <a:cubicBezTo>
                    <a:pt x="46254" y="86105"/>
                    <a:pt x="50118" y="84339"/>
                    <a:pt x="53760" y="80475"/>
                  </a:cubicBezTo>
                  <a:cubicBezTo>
                    <a:pt x="55748" y="78267"/>
                    <a:pt x="56851" y="76059"/>
                    <a:pt x="57072" y="73741"/>
                  </a:cubicBezTo>
                  <a:cubicBezTo>
                    <a:pt x="57293" y="71423"/>
                    <a:pt x="56851" y="68884"/>
                    <a:pt x="55968" y="66345"/>
                  </a:cubicBezTo>
                  <a:cubicBezTo>
                    <a:pt x="55085" y="63806"/>
                    <a:pt x="53760" y="61157"/>
                    <a:pt x="52105" y="58397"/>
                  </a:cubicBezTo>
                  <a:cubicBezTo>
                    <a:pt x="50449" y="55637"/>
                    <a:pt x="48793" y="52767"/>
                    <a:pt x="47137" y="49897"/>
                  </a:cubicBezTo>
                  <a:cubicBezTo>
                    <a:pt x="45481" y="46916"/>
                    <a:pt x="44046" y="43936"/>
                    <a:pt x="42721" y="40734"/>
                  </a:cubicBezTo>
                  <a:cubicBezTo>
                    <a:pt x="41397" y="37533"/>
                    <a:pt x="40734" y="34332"/>
                    <a:pt x="40514" y="31020"/>
                  </a:cubicBezTo>
                  <a:cubicBezTo>
                    <a:pt x="40293" y="27708"/>
                    <a:pt x="40845" y="24176"/>
                    <a:pt x="42169" y="20643"/>
                  </a:cubicBezTo>
                  <a:cubicBezTo>
                    <a:pt x="43494" y="17111"/>
                    <a:pt x="45812" y="13468"/>
                    <a:pt x="49345" y="9714"/>
                  </a:cubicBezTo>
                  <a:cubicBezTo>
                    <a:pt x="52105" y="6734"/>
                    <a:pt x="55416" y="4416"/>
                    <a:pt x="59170" y="2649"/>
                  </a:cubicBezTo>
                  <a:cubicBezTo>
                    <a:pt x="63034" y="883"/>
                    <a:pt x="67007" y="0"/>
                    <a:pt x="71423" y="0"/>
                  </a:cubicBezTo>
                  <a:cubicBezTo>
                    <a:pt x="75728" y="0"/>
                    <a:pt x="80144" y="773"/>
                    <a:pt x="84781" y="2539"/>
                  </a:cubicBezTo>
                  <a:cubicBezTo>
                    <a:pt x="89306" y="4305"/>
                    <a:pt x="93722" y="7175"/>
                    <a:pt x="98027" y="11150"/>
                  </a:cubicBezTo>
                  <a:cubicBezTo>
                    <a:pt x="102884" y="15675"/>
                    <a:pt x="106638" y="20533"/>
                    <a:pt x="109287" y="25832"/>
                  </a:cubicBezTo>
                  <a:cubicBezTo>
                    <a:pt x="111937" y="31130"/>
                    <a:pt x="113482" y="36429"/>
                    <a:pt x="113813" y="41838"/>
                  </a:cubicBezTo>
                  <a:lnTo>
                    <a:pt x="103436" y="45592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5C19080D-3621-6A39-2816-E7D1F46399E8}"/>
                </a:ext>
              </a:extLst>
            </p:cNvPr>
            <p:cNvSpPr/>
            <p:nvPr/>
          </p:nvSpPr>
          <p:spPr>
            <a:xfrm>
              <a:off x="9948120" y="2270675"/>
              <a:ext cx="164261" cy="164924"/>
            </a:xfrm>
            <a:custGeom>
              <a:avLst/>
              <a:gdLst>
                <a:gd name="connsiteX0" fmla="*/ 69878 w 164261"/>
                <a:gd name="connsiteY0" fmla="*/ 90852 h 164924"/>
                <a:gd name="connsiteX1" fmla="*/ 67339 w 164261"/>
                <a:gd name="connsiteY1" fmla="*/ 96040 h 164924"/>
                <a:gd name="connsiteX2" fmla="*/ 72858 w 164261"/>
                <a:gd name="connsiteY2" fmla="*/ 94053 h 164924"/>
                <a:gd name="connsiteX3" fmla="*/ 78378 w 164261"/>
                <a:gd name="connsiteY3" fmla="*/ 92397 h 164924"/>
                <a:gd name="connsiteX4" fmla="*/ 146489 w 164261"/>
                <a:gd name="connsiteY4" fmla="*/ 75287 h 164924"/>
                <a:gd name="connsiteX5" fmla="*/ 148697 w 164261"/>
                <a:gd name="connsiteY5" fmla="*/ 74955 h 164924"/>
                <a:gd name="connsiteX6" fmla="*/ 150463 w 164261"/>
                <a:gd name="connsiteY6" fmla="*/ 75397 h 164924"/>
                <a:gd name="connsiteX7" fmla="*/ 152009 w 164261"/>
                <a:gd name="connsiteY7" fmla="*/ 76501 h 164924"/>
                <a:gd name="connsiteX8" fmla="*/ 153664 w 164261"/>
                <a:gd name="connsiteY8" fmla="*/ 78267 h 164924"/>
                <a:gd name="connsiteX9" fmla="*/ 164262 w 164261"/>
                <a:gd name="connsiteY9" fmla="*/ 89858 h 164924"/>
                <a:gd name="connsiteX10" fmla="*/ 81469 w 164261"/>
                <a:gd name="connsiteY10" fmla="*/ 164924 h 164924"/>
                <a:gd name="connsiteX11" fmla="*/ 69105 w 164261"/>
                <a:gd name="connsiteY11" fmla="*/ 151346 h 164924"/>
                <a:gd name="connsiteX12" fmla="*/ 122534 w 164261"/>
                <a:gd name="connsiteY12" fmla="*/ 102884 h 164924"/>
                <a:gd name="connsiteX13" fmla="*/ 125846 w 164261"/>
                <a:gd name="connsiteY13" fmla="*/ 100014 h 164924"/>
                <a:gd name="connsiteX14" fmla="*/ 129709 w 164261"/>
                <a:gd name="connsiteY14" fmla="*/ 97034 h 164924"/>
                <a:gd name="connsiteX15" fmla="*/ 60053 w 164261"/>
                <a:gd name="connsiteY15" fmla="*/ 114586 h 164924"/>
                <a:gd name="connsiteX16" fmla="*/ 55527 w 164261"/>
                <a:gd name="connsiteY16" fmla="*/ 114586 h 164924"/>
                <a:gd name="connsiteX17" fmla="*/ 51773 w 164261"/>
                <a:gd name="connsiteY17" fmla="*/ 112157 h 164924"/>
                <a:gd name="connsiteX18" fmla="*/ 49897 w 164261"/>
                <a:gd name="connsiteY18" fmla="*/ 110060 h 164924"/>
                <a:gd name="connsiteX19" fmla="*/ 47910 w 164261"/>
                <a:gd name="connsiteY19" fmla="*/ 106086 h 164924"/>
                <a:gd name="connsiteX20" fmla="*/ 48351 w 164261"/>
                <a:gd name="connsiteY20" fmla="*/ 101560 h 164924"/>
                <a:gd name="connsiteX21" fmla="*/ 72416 w 164261"/>
                <a:gd name="connsiteY21" fmla="*/ 33448 h 164924"/>
                <a:gd name="connsiteX22" fmla="*/ 68994 w 164261"/>
                <a:gd name="connsiteY22" fmla="*/ 37091 h 164924"/>
                <a:gd name="connsiteX23" fmla="*/ 65793 w 164261"/>
                <a:gd name="connsiteY23" fmla="*/ 40182 h 164924"/>
                <a:gd name="connsiteX24" fmla="*/ 12364 w 164261"/>
                <a:gd name="connsiteY24" fmla="*/ 88644 h 164924"/>
                <a:gd name="connsiteX25" fmla="*/ 0 w 164261"/>
                <a:gd name="connsiteY25" fmla="*/ 75066 h 164924"/>
                <a:gd name="connsiteX26" fmla="*/ 82793 w 164261"/>
                <a:gd name="connsiteY26" fmla="*/ 0 h 164924"/>
                <a:gd name="connsiteX27" fmla="*/ 93281 w 164261"/>
                <a:gd name="connsiteY27" fmla="*/ 11591 h 164924"/>
                <a:gd name="connsiteX28" fmla="*/ 94826 w 164261"/>
                <a:gd name="connsiteY28" fmla="*/ 13468 h 164924"/>
                <a:gd name="connsiteX29" fmla="*/ 95709 w 164261"/>
                <a:gd name="connsiteY29" fmla="*/ 15124 h 164924"/>
                <a:gd name="connsiteX30" fmla="*/ 95930 w 164261"/>
                <a:gd name="connsiteY30" fmla="*/ 16890 h 164924"/>
                <a:gd name="connsiteX31" fmla="*/ 95488 w 164261"/>
                <a:gd name="connsiteY31" fmla="*/ 19098 h 164924"/>
                <a:gd name="connsiteX32" fmla="*/ 71975 w 164261"/>
                <a:gd name="connsiteY32" fmla="*/ 85553 h 164924"/>
                <a:gd name="connsiteX33" fmla="*/ 69767 w 164261"/>
                <a:gd name="connsiteY33" fmla="*/ 90852 h 16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4261" h="164924">
                  <a:moveTo>
                    <a:pt x="69878" y="90852"/>
                  </a:moveTo>
                  <a:cubicBezTo>
                    <a:pt x="69105" y="92618"/>
                    <a:pt x="68222" y="94384"/>
                    <a:pt x="67339" y="96040"/>
                  </a:cubicBezTo>
                  <a:cubicBezTo>
                    <a:pt x="69215" y="95378"/>
                    <a:pt x="71092" y="94715"/>
                    <a:pt x="72858" y="94053"/>
                  </a:cubicBezTo>
                  <a:cubicBezTo>
                    <a:pt x="74735" y="93391"/>
                    <a:pt x="76501" y="92839"/>
                    <a:pt x="78378" y="92397"/>
                  </a:cubicBezTo>
                  <a:lnTo>
                    <a:pt x="146489" y="75287"/>
                  </a:lnTo>
                  <a:cubicBezTo>
                    <a:pt x="147372" y="75066"/>
                    <a:pt x="148034" y="74955"/>
                    <a:pt x="148697" y="74955"/>
                  </a:cubicBezTo>
                  <a:cubicBezTo>
                    <a:pt x="149359" y="74955"/>
                    <a:pt x="149911" y="75066"/>
                    <a:pt x="150463" y="75397"/>
                  </a:cubicBezTo>
                  <a:cubicBezTo>
                    <a:pt x="151015" y="75618"/>
                    <a:pt x="151456" y="76059"/>
                    <a:pt x="152009" y="76501"/>
                  </a:cubicBezTo>
                  <a:cubicBezTo>
                    <a:pt x="152560" y="76943"/>
                    <a:pt x="153002" y="77494"/>
                    <a:pt x="153664" y="78267"/>
                  </a:cubicBezTo>
                  <a:lnTo>
                    <a:pt x="164262" y="89858"/>
                  </a:lnTo>
                  <a:lnTo>
                    <a:pt x="81469" y="164924"/>
                  </a:lnTo>
                  <a:lnTo>
                    <a:pt x="69105" y="151346"/>
                  </a:lnTo>
                  <a:lnTo>
                    <a:pt x="122534" y="102884"/>
                  </a:lnTo>
                  <a:cubicBezTo>
                    <a:pt x="123528" y="102001"/>
                    <a:pt x="124632" y="101008"/>
                    <a:pt x="125846" y="100014"/>
                  </a:cubicBezTo>
                  <a:cubicBezTo>
                    <a:pt x="127060" y="99021"/>
                    <a:pt x="128385" y="98027"/>
                    <a:pt x="129709" y="97034"/>
                  </a:cubicBezTo>
                  <a:lnTo>
                    <a:pt x="60053" y="114586"/>
                  </a:lnTo>
                  <a:cubicBezTo>
                    <a:pt x="58507" y="115027"/>
                    <a:pt x="56962" y="115027"/>
                    <a:pt x="55527" y="114586"/>
                  </a:cubicBezTo>
                  <a:cubicBezTo>
                    <a:pt x="54092" y="114255"/>
                    <a:pt x="52877" y="113371"/>
                    <a:pt x="51773" y="112157"/>
                  </a:cubicBezTo>
                  <a:lnTo>
                    <a:pt x="49897" y="110060"/>
                  </a:lnTo>
                  <a:cubicBezTo>
                    <a:pt x="48793" y="108846"/>
                    <a:pt x="48131" y="107521"/>
                    <a:pt x="47910" y="106086"/>
                  </a:cubicBezTo>
                  <a:cubicBezTo>
                    <a:pt x="47689" y="104651"/>
                    <a:pt x="47910" y="103105"/>
                    <a:pt x="48351" y="101560"/>
                  </a:cubicBezTo>
                  <a:lnTo>
                    <a:pt x="72416" y="33448"/>
                  </a:lnTo>
                  <a:cubicBezTo>
                    <a:pt x="71313" y="34773"/>
                    <a:pt x="70209" y="35987"/>
                    <a:pt x="68994" y="37091"/>
                  </a:cubicBezTo>
                  <a:cubicBezTo>
                    <a:pt x="67780" y="38195"/>
                    <a:pt x="66787" y="39299"/>
                    <a:pt x="65793" y="40182"/>
                  </a:cubicBezTo>
                  <a:lnTo>
                    <a:pt x="12364" y="88644"/>
                  </a:lnTo>
                  <a:lnTo>
                    <a:pt x="0" y="75066"/>
                  </a:lnTo>
                  <a:lnTo>
                    <a:pt x="82793" y="0"/>
                  </a:lnTo>
                  <a:lnTo>
                    <a:pt x="93281" y="11591"/>
                  </a:lnTo>
                  <a:cubicBezTo>
                    <a:pt x="93943" y="12253"/>
                    <a:pt x="94385" y="12916"/>
                    <a:pt x="94826" y="13468"/>
                  </a:cubicBezTo>
                  <a:cubicBezTo>
                    <a:pt x="95267" y="14020"/>
                    <a:pt x="95599" y="14572"/>
                    <a:pt x="95709" y="15124"/>
                  </a:cubicBezTo>
                  <a:cubicBezTo>
                    <a:pt x="95820" y="15675"/>
                    <a:pt x="96040" y="16227"/>
                    <a:pt x="95930" y="16890"/>
                  </a:cubicBezTo>
                  <a:cubicBezTo>
                    <a:pt x="95930" y="17552"/>
                    <a:pt x="95709" y="18325"/>
                    <a:pt x="95488" y="19098"/>
                  </a:cubicBezTo>
                  <a:lnTo>
                    <a:pt x="71975" y="85553"/>
                  </a:lnTo>
                  <a:cubicBezTo>
                    <a:pt x="71313" y="87319"/>
                    <a:pt x="70651" y="89086"/>
                    <a:pt x="69767" y="90852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417EC17-9563-0D82-A3B1-41274C5F75B6}"/>
                </a:ext>
              </a:extLst>
            </p:cNvPr>
            <p:cNvSpPr/>
            <p:nvPr/>
          </p:nvSpPr>
          <p:spPr>
            <a:xfrm>
              <a:off x="10061381" y="2408332"/>
              <a:ext cx="131696" cy="123748"/>
            </a:xfrm>
            <a:custGeom>
              <a:avLst/>
              <a:gdLst>
                <a:gd name="connsiteX0" fmla="*/ 131586 w 131696"/>
                <a:gd name="connsiteY0" fmla="*/ 56079 h 123748"/>
                <a:gd name="connsiteX1" fmla="*/ 118450 w 131696"/>
                <a:gd name="connsiteY1" fmla="*/ 66014 h 123748"/>
                <a:gd name="connsiteX2" fmla="*/ 88533 w 131696"/>
                <a:gd name="connsiteY2" fmla="*/ 26604 h 123748"/>
                <a:gd name="connsiteX3" fmla="*/ 63806 w 131696"/>
                <a:gd name="connsiteY3" fmla="*/ 45371 h 123748"/>
                <a:gd name="connsiteX4" fmla="*/ 87430 w 131696"/>
                <a:gd name="connsiteY4" fmla="*/ 76501 h 123748"/>
                <a:gd name="connsiteX5" fmla="*/ 74735 w 131696"/>
                <a:gd name="connsiteY5" fmla="*/ 86215 h 123748"/>
                <a:gd name="connsiteX6" fmla="*/ 51111 w 131696"/>
                <a:gd name="connsiteY6" fmla="*/ 55085 h 123748"/>
                <a:gd name="connsiteX7" fmla="*/ 25942 w 131696"/>
                <a:gd name="connsiteY7" fmla="*/ 74183 h 123748"/>
                <a:gd name="connsiteX8" fmla="*/ 55858 w 131696"/>
                <a:gd name="connsiteY8" fmla="*/ 113703 h 123748"/>
                <a:gd name="connsiteX9" fmla="*/ 42611 w 131696"/>
                <a:gd name="connsiteY9" fmla="*/ 123748 h 123748"/>
                <a:gd name="connsiteX10" fmla="*/ 0 w 131696"/>
                <a:gd name="connsiteY10" fmla="*/ 67559 h 123748"/>
                <a:gd name="connsiteX11" fmla="*/ 89086 w 131696"/>
                <a:gd name="connsiteY11" fmla="*/ 0 h 123748"/>
                <a:gd name="connsiteX12" fmla="*/ 131696 w 131696"/>
                <a:gd name="connsiteY12" fmla="*/ 56189 h 12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696" h="123748">
                  <a:moveTo>
                    <a:pt x="131586" y="56079"/>
                  </a:moveTo>
                  <a:lnTo>
                    <a:pt x="118450" y="66014"/>
                  </a:lnTo>
                  <a:lnTo>
                    <a:pt x="88533" y="26604"/>
                  </a:lnTo>
                  <a:lnTo>
                    <a:pt x="63806" y="45371"/>
                  </a:lnTo>
                  <a:lnTo>
                    <a:pt x="87430" y="76501"/>
                  </a:lnTo>
                  <a:lnTo>
                    <a:pt x="74735" y="86215"/>
                  </a:lnTo>
                  <a:lnTo>
                    <a:pt x="51111" y="55085"/>
                  </a:lnTo>
                  <a:lnTo>
                    <a:pt x="25942" y="74183"/>
                  </a:lnTo>
                  <a:lnTo>
                    <a:pt x="55858" y="113703"/>
                  </a:lnTo>
                  <a:lnTo>
                    <a:pt x="42611" y="123748"/>
                  </a:lnTo>
                  <a:lnTo>
                    <a:pt x="0" y="67559"/>
                  </a:lnTo>
                  <a:lnTo>
                    <a:pt x="89086" y="0"/>
                  </a:lnTo>
                  <a:lnTo>
                    <a:pt x="131696" y="56189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A86F6404-7B82-B887-DC18-5F31033EBE60}"/>
                </a:ext>
              </a:extLst>
            </p:cNvPr>
            <p:cNvSpPr/>
            <p:nvPr/>
          </p:nvSpPr>
          <p:spPr>
            <a:xfrm>
              <a:off x="10131148" y="2510003"/>
              <a:ext cx="144832" cy="139534"/>
            </a:xfrm>
            <a:custGeom>
              <a:avLst/>
              <a:gdLst>
                <a:gd name="connsiteX0" fmla="*/ 101118 w 144832"/>
                <a:gd name="connsiteY0" fmla="*/ 11150 h 139534"/>
                <a:gd name="connsiteX1" fmla="*/ 101670 w 144832"/>
                <a:gd name="connsiteY1" fmla="*/ 12805 h 139534"/>
                <a:gd name="connsiteX2" fmla="*/ 101670 w 144832"/>
                <a:gd name="connsiteY2" fmla="*/ 14572 h 139534"/>
                <a:gd name="connsiteX3" fmla="*/ 101008 w 144832"/>
                <a:gd name="connsiteY3" fmla="*/ 16779 h 139534"/>
                <a:gd name="connsiteX4" fmla="*/ 69657 w 144832"/>
                <a:gd name="connsiteY4" fmla="*/ 106417 h 139534"/>
                <a:gd name="connsiteX5" fmla="*/ 73852 w 144832"/>
                <a:gd name="connsiteY5" fmla="*/ 103216 h 139534"/>
                <a:gd name="connsiteX6" fmla="*/ 77826 w 144832"/>
                <a:gd name="connsiteY6" fmla="*/ 100566 h 139534"/>
                <a:gd name="connsiteX7" fmla="*/ 135008 w 144832"/>
                <a:gd name="connsiteY7" fmla="*/ 63916 h 139534"/>
                <a:gd name="connsiteX8" fmla="*/ 144833 w 144832"/>
                <a:gd name="connsiteY8" fmla="*/ 79371 h 139534"/>
                <a:gd name="connsiteX9" fmla="*/ 50669 w 144832"/>
                <a:gd name="connsiteY9" fmla="*/ 139534 h 139534"/>
                <a:gd name="connsiteX10" fmla="*/ 44929 w 144832"/>
                <a:gd name="connsiteY10" fmla="*/ 130482 h 139534"/>
                <a:gd name="connsiteX11" fmla="*/ 43384 w 144832"/>
                <a:gd name="connsiteY11" fmla="*/ 126618 h 139534"/>
                <a:gd name="connsiteX12" fmla="*/ 44046 w 144832"/>
                <a:gd name="connsiteY12" fmla="*/ 122424 h 139534"/>
                <a:gd name="connsiteX13" fmla="*/ 75287 w 144832"/>
                <a:gd name="connsiteY13" fmla="*/ 33117 h 139534"/>
                <a:gd name="connsiteX14" fmla="*/ 71312 w 144832"/>
                <a:gd name="connsiteY14" fmla="*/ 36098 h 139534"/>
                <a:gd name="connsiteX15" fmla="*/ 67670 w 144832"/>
                <a:gd name="connsiteY15" fmla="*/ 38637 h 139534"/>
                <a:gd name="connsiteX16" fmla="*/ 9825 w 144832"/>
                <a:gd name="connsiteY16" fmla="*/ 75618 h 139534"/>
                <a:gd name="connsiteX17" fmla="*/ 0 w 144832"/>
                <a:gd name="connsiteY17" fmla="*/ 60163 h 139534"/>
                <a:gd name="connsiteX18" fmla="*/ 94164 w 144832"/>
                <a:gd name="connsiteY18" fmla="*/ 0 h 139534"/>
                <a:gd name="connsiteX19" fmla="*/ 100014 w 144832"/>
                <a:gd name="connsiteY19" fmla="*/ 9162 h 139534"/>
                <a:gd name="connsiteX20" fmla="*/ 101118 w 144832"/>
                <a:gd name="connsiteY20" fmla="*/ 11150 h 13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4832" h="139534">
                  <a:moveTo>
                    <a:pt x="101118" y="11150"/>
                  </a:moveTo>
                  <a:cubicBezTo>
                    <a:pt x="101339" y="11701"/>
                    <a:pt x="101560" y="12253"/>
                    <a:pt x="101670" y="12805"/>
                  </a:cubicBezTo>
                  <a:cubicBezTo>
                    <a:pt x="101670" y="13357"/>
                    <a:pt x="101670" y="13909"/>
                    <a:pt x="101670" y="14572"/>
                  </a:cubicBezTo>
                  <a:cubicBezTo>
                    <a:pt x="101560" y="15234"/>
                    <a:pt x="101339" y="15896"/>
                    <a:pt x="101008" y="16779"/>
                  </a:cubicBezTo>
                  <a:lnTo>
                    <a:pt x="69657" y="106417"/>
                  </a:lnTo>
                  <a:cubicBezTo>
                    <a:pt x="71092" y="105313"/>
                    <a:pt x="72527" y="104209"/>
                    <a:pt x="73852" y="103216"/>
                  </a:cubicBezTo>
                  <a:cubicBezTo>
                    <a:pt x="75287" y="102222"/>
                    <a:pt x="76611" y="101339"/>
                    <a:pt x="77826" y="100566"/>
                  </a:cubicBezTo>
                  <a:lnTo>
                    <a:pt x="135008" y="63916"/>
                  </a:lnTo>
                  <a:lnTo>
                    <a:pt x="144833" y="79371"/>
                  </a:lnTo>
                  <a:lnTo>
                    <a:pt x="50669" y="139534"/>
                  </a:lnTo>
                  <a:lnTo>
                    <a:pt x="44929" y="130482"/>
                  </a:lnTo>
                  <a:cubicBezTo>
                    <a:pt x="44046" y="129047"/>
                    <a:pt x="43494" y="127833"/>
                    <a:pt x="43384" y="126618"/>
                  </a:cubicBezTo>
                  <a:cubicBezTo>
                    <a:pt x="43273" y="125404"/>
                    <a:pt x="43384" y="124079"/>
                    <a:pt x="44046" y="122424"/>
                  </a:cubicBezTo>
                  <a:lnTo>
                    <a:pt x="75287" y="33117"/>
                  </a:lnTo>
                  <a:cubicBezTo>
                    <a:pt x="73962" y="34111"/>
                    <a:pt x="72637" y="35104"/>
                    <a:pt x="71312" y="36098"/>
                  </a:cubicBezTo>
                  <a:cubicBezTo>
                    <a:pt x="69988" y="37091"/>
                    <a:pt x="68773" y="37864"/>
                    <a:pt x="67670" y="38637"/>
                  </a:cubicBezTo>
                  <a:lnTo>
                    <a:pt x="9825" y="75618"/>
                  </a:lnTo>
                  <a:lnTo>
                    <a:pt x="0" y="60163"/>
                  </a:lnTo>
                  <a:lnTo>
                    <a:pt x="94164" y="0"/>
                  </a:lnTo>
                  <a:lnTo>
                    <a:pt x="100014" y="9162"/>
                  </a:lnTo>
                  <a:cubicBezTo>
                    <a:pt x="100456" y="9935"/>
                    <a:pt x="100897" y="10598"/>
                    <a:pt x="101118" y="11150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64F0F95-2185-6FCD-ABDC-58119D5F16B5}"/>
                </a:ext>
              </a:extLst>
            </p:cNvPr>
            <p:cNvSpPr/>
            <p:nvPr/>
          </p:nvSpPr>
          <p:spPr>
            <a:xfrm>
              <a:off x="10218578" y="2633309"/>
              <a:ext cx="124300" cy="100566"/>
            </a:xfrm>
            <a:custGeom>
              <a:avLst/>
              <a:gdLst>
                <a:gd name="connsiteX0" fmla="*/ 124300 w 124300"/>
                <a:gd name="connsiteY0" fmla="*/ 77936 h 100566"/>
                <a:gd name="connsiteX1" fmla="*/ 109177 w 124300"/>
                <a:gd name="connsiteY1" fmla="*/ 85884 h 100566"/>
                <a:gd name="connsiteX2" fmla="*/ 93391 w 124300"/>
                <a:gd name="connsiteY2" fmla="*/ 56189 h 100566"/>
                <a:gd name="connsiteX3" fmla="*/ 9714 w 124300"/>
                <a:gd name="connsiteY3" fmla="*/ 100566 h 100566"/>
                <a:gd name="connsiteX4" fmla="*/ 0 w 124300"/>
                <a:gd name="connsiteY4" fmla="*/ 82241 h 100566"/>
                <a:gd name="connsiteX5" fmla="*/ 83677 w 124300"/>
                <a:gd name="connsiteY5" fmla="*/ 37864 h 100566"/>
                <a:gd name="connsiteX6" fmla="*/ 67891 w 124300"/>
                <a:gd name="connsiteY6" fmla="*/ 8058 h 100566"/>
                <a:gd name="connsiteX7" fmla="*/ 83014 w 124300"/>
                <a:gd name="connsiteY7" fmla="*/ 0 h 100566"/>
                <a:gd name="connsiteX8" fmla="*/ 124300 w 124300"/>
                <a:gd name="connsiteY8" fmla="*/ 77936 h 10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300" h="100566">
                  <a:moveTo>
                    <a:pt x="124300" y="77936"/>
                  </a:moveTo>
                  <a:lnTo>
                    <a:pt x="109177" y="85884"/>
                  </a:lnTo>
                  <a:lnTo>
                    <a:pt x="93391" y="56189"/>
                  </a:lnTo>
                  <a:lnTo>
                    <a:pt x="9714" y="100566"/>
                  </a:lnTo>
                  <a:lnTo>
                    <a:pt x="0" y="82241"/>
                  </a:lnTo>
                  <a:lnTo>
                    <a:pt x="83677" y="37864"/>
                  </a:lnTo>
                  <a:lnTo>
                    <a:pt x="67891" y="8058"/>
                  </a:lnTo>
                  <a:lnTo>
                    <a:pt x="83014" y="0"/>
                  </a:lnTo>
                  <a:lnTo>
                    <a:pt x="124300" y="77936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9BF33A59-0C8F-895E-97EF-92CDE6812052}"/>
                </a:ext>
              </a:extLst>
            </p:cNvPr>
            <p:cNvSpPr/>
            <p:nvPr/>
          </p:nvSpPr>
          <p:spPr>
            <a:xfrm>
              <a:off x="10341796" y="3917275"/>
              <a:ext cx="114127" cy="106188"/>
            </a:xfrm>
            <a:custGeom>
              <a:avLst/>
              <a:gdLst>
                <a:gd name="connsiteX0" fmla="*/ 21062 w 114127"/>
                <a:gd name="connsiteY0" fmla="*/ 74616 h 106188"/>
                <a:gd name="connsiteX1" fmla="*/ 18965 w 114127"/>
                <a:gd name="connsiteY1" fmla="*/ 77045 h 106188"/>
                <a:gd name="connsiteX2" fmla="*/ 8147 w 114127"/>
                <a:gd name="connsiteY2" fmla="*/ 82454 h 106188"/>
                <a:gd name="connsiteX3" fmla="*/ 419 w 114127"/>
                <a:gd name="connsiteY3" fmla="*/ 62804 h 106188"/>
                <a:gd name="connsiteX4" fmla="*/ 2737 w 114127"/>
                <a:gd name="connsiteY4" fmla="*/ 38629 h 106188"/>
                <a:gd name="connsiteX5" fmla="*/ 13114 w 114127"/>
                <a:gd name="connsiteY5" fmla="*/ 18317 h 106188"/>
                <a:gd name="connsiteX6" fmla="*/ 29231 w 114127"/>
                <a:gd name="connsiteY6" fmla="*/ 5401 h 106188"/>
                <a:gd name="connsiteX7" fmla="*/ 49653 w 114127"/>
                <a:gd name="connsiteY7" fmla="*/ 102 h 106188"/>
                <a:gd name="connsiteX8" fmla="*/ 72725 w 114127"/>
                <a:gd name="connsiteY8" fmla="*/ 2972 h 106188"/>
                <a:gd name="connsiteX9" fmla="*/ 93700 w 114127"/>
                <a:gd name="connsiteY9" fmla="*/ 13460 h 106188"/>
                <a:gd name="connsiteX10" fmla="*/ 107719 w 114127"/>
                <a:gd name="connsiteY10" fmla="*/ 29797 h 106188"/>
                <a:gd name="connsiteX11" fmla="*/ 113901 w 114127"/>
                <a:gd name="connsiteY11" fmla="*/ 50551 h 106188"/>
                <a:gd name="connsiteX12" fmla="*/ 111362 w 114127"/>
                <a:gd name="connsiteY12" fmla="*/ 74064 h 106188"/>
                <a:gd name="connsiteX13" fmla="*/ 101427 w 114127"/>
                <a:gd name="connsiteY13" fmla="*/ 93824 h 106188"/>
                <a:gd name="connsiteX14" fmla="*/ 86855 w 114127"/>
                <a:gd name="connsiteY14" fmla="*/ 106188 h 106188"/>
                <a:gd name="connsiteX15" fmla="*/ 79570 w 114127"/>
                <a:gd name="connsiteY15" fmla="*/ 96805 h 106188"/>
                <a:gd name="connsiteX16" fmla="*/ 78466 w 114127"/>
                <a:gd name="connsiteY16" fmla="*/ 94818 h 106188"/>
                <a:gd name="connsiteX17" fmla="*/ 78466 w 114127"/>
                <a:gd name="connsiteY17" fmla="*/ 92058 h 106188"/>
                <a:gd name="connsiteX18" fmla="*/ 80784 w 114127"/>
                <a:gd name="connsiteY18" fmla="*/ 88967 h 106188"/>
                <a:gd name="connsiteX19" fmla="*/ 84979 w 114127"/>
                <a:gd name="connsiteY19" fmla="*/ 85324 h 106188"/>
                <a:gd name="connsiteX20" fmla="*/ 89946 w 114127"/>
                <a:gd name="connsiteY20" fmla="*/ 79253 h 106188"/>
                <a:gd name="connsiteX21" fmla="*/ 94362 w 114127"/>
                <a:gd name="connsiteY21" fmla="*/ 68986 h 106188"/>
                <a:gd name="connsiteX22" fmla="*/ 95797 w 114127"/>
                <a:gd name="connsiteY22" fmla="*/ 54304 h 106188"/>
                <a:gd name="connsiteX23" fmla="*/ 91492 w 114127"/>
                <a:gd name="connsiteY23" fmla="*/ 41168 h 106188"/>
                <a:gd name="connsiteX24" fmla="*/ 81667 w 114127"/>
                <a:gd name="connsiteY24" fmla="*/ 30570 h 106188"/>
                <a:gd name="connsiteX25" fmla="*/ 66654 w 114127"/>
                <a:gd name="connsiteY25" fmla="*/ 23395 h 106188"/>
                <a:gd name="connsiteX26" fmla="*/ 49764 w 114127"/>
                <a:gd name="connsiteY26" fmla="*/ 21297 h 106188"/>
                <a:gd name="connsiteX27" fmla="*/ 35855 w 114127"/>
                <a:gd name="connsiteY27" fmla="*/ 24719 h 106188"/>
                <a:gd name="connsiteX28" fmla="*/ 25478 w 114127"/>
                <a:gd name="connsiteY28" fmla="*/ 32888 h 106188"/>
                <a:gd name="connsiteX29" fmla="*/ 19186 w 114127"/>
                <a:gd name="connsiteY29" fmla="*/ 44921 h 106188"/>
                <a:gd name="connsiteX30" fmla="*/ 17419 w 114127"/>
                <a:gd name="connsiteY30" fmla="*/ 52428 h 106188"/>
                <a:gd name="connsiteX31" fmla="*/ 17088 w 114127"/>
                <a:gd name="connsiteY31" fmla="*/ 58941 h 106188"/>
                <a:gd name="connsiteX32" fmla="*/ 18082 w 114127"/>
                <a:gd name="connsiteY32" fmla="*/ 64902 h 106188"/>
                <a:gd name="connsiteX33" fmla="*/ 20400 w 114127"/>
                <a:gd name="connsiteY33" fmla="*/ 70973 h 106188"/>
                <a:gd name="connsiteX34" fmla="*/ 21062 w 114127"/>
                <a:gd name="connsiteY34" fmla="*/ 72850 h 106188"/>
                <a:gd name="connsiteX35" fmla="*/ 21062 w 114127"/>
                <a:gd name="connsiteY35" fmla="*/ 74727 h 106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4127" h="106188">
                  <a:moveTo>
                    <a:pt x="21062" y="74616"/>
                  </a:moveTo>
                  <a:cubicBezTo>
                    <a:pt x="20731" y="75720"/>
                    <a:pt x="20069" y="76493"/>
                    <a:pt x="18965" y="77045"/>
                  </a:cubicBezTo>
                  <a:lnTo>
                    <a:pt x="8147" y="82454"/>
                  </a:lnTo>
                  <a:cubicBezTo>
                    <a:pt x="4062" y="76493"/>
                    <a:pt x="1413" y="69980"/>
                    <a:pt x="419" y="62804"/>
                  </a:cubicBezTo>
                  <a:cubicBezTo>
                    <a:pt x="-574" y="55629"/>
                    <a:pt x="198" y="47570"/>
                    <a:pt x="2737" y="38629"/>
                  </a:cubicBezTo>
                  <a:cubicBezTo>
                    <a:pt x="5056" y="30681"/>
                    <a:pt x="8478" y="23947"/>
                    <a:pt x="13114" y="18317"/>
                  </a:cubicBezTo>
                  <a:cubicBezTo>
                    <a:pt x="17751" y="12797"/>
                    <a:pt x="23049" y="8382"/>
                    <a:pt x="29231" y="5401"/>
                  </a:cubicBezTo>
                  <a:cubicBezTo>
                    <a:pt x="35413" y="2310"/>
                    <a:pt x="42147" y="544"/>
                    <a:pt x="49653" y="102"/>
                  </a:cubicBezTo>
                  <a:cubicBezTo>
                    <a:pt x="57050" y="-339"/>
                    <a:pt x="64777" y="654"/>
                    <a:pt x="72725" y="2972"/>
                  </a:cubicBezTo>
                  <a:cubicBezTo>
                    <a:pt x="80784" y="5291"/>
                    <a:pt x="87738" y="8823"/>
                    <a:pt x="93700" y="13460"/>
                  </a:cubicBezTo>
                  <a:cubicBezTo>
                    <a:pt x="99661" y="18096"/>
                    <a:pt x="104297" y="23505"/>
                    <a:pt x="107719" y="29797"/>
                  </a:cubicBezTo>
                  <a:cubicBezTo>
                    <a:pt x="111141" y="36090"/>
                    <a:pt x="113239" y="42934"/>
                    <a:pt x="113901" y="50551"/>
                  </a:cubicBezTo>
                  <a:cubicBezTo>
                    <a:pt x="114563" y="58058"/>
                    <a:pt x="113791" y="65895"/>
                    <a:pt x="111362" y="74064"/>
                  </a:cubicBezTo>
                  <a:cubicBezTo>
                    <a:pt x="109044" y="82012"/>
                    <a:pt x="105732" y="88636"/>
                    <a:pt x="101427" y="93824"/>
                  </a:cubicBezTo>
                  <a:cubicBezTo>
                    <a:pt x="97122" y="99013"/>
                    <a:pt x="92264" y="103208"/>
                    <a:pt x="86855" y="106188"/>
                  </a:cubicBezTo>
                  <a:lnTo>
                    <a:pt x="79570" y="96805"/>
                  </a:lnTo>
                  <a:cubicBezTo>
                    <a:pt x="79128" y="96253"/>
                    <a:pt x="78686" y="95591"/>
                    <a:pt x="78466" y="94818"/>
                  </a:cubicBezTo>
                  <a:cubicBezTo>
                    <a:pt x="78245" y="94045"/>
                    <a:pt x="78245" y="93162"/>
                    <a:pt x="78466" y="92058"/>
                  </a:cubicBezTo>
                  <a:cubicBezTo>
                    <a:pt x="78797" y="90954"/>
                    <a:pt x="79570" y="89850"/>
                    <a:pt x="80784" y="88967"/>
                  </a:cubicBezTo>
                  <a:cubicBezTo>
                    <a:pt x="81998" y="88084"/>
                    <a:pt x="83433" y="86759"/>
                    <a:pt x="84979" y="85324"/>
                  </a:cubicBezTo>
                  <a:cubicBezTo>
                    <a:pt x="86524" y="83779"/>
                    <a:pt x="88180" y="81792"/>
                    <a:pt x="89946" y="79253"/>
                  </a:cubicBezTo>
                  <a:cubicBezTo>
                    <a:pt x="91602" y="76713"/>
                    <a:pt x="93147" y="73291"/>
                    <a:pt x="94362" y="68986"/>
                  </a:cubicBezTo>
                  <a:cubicBezTo>
                    <a:pt x="95797" y="63908"/>
                    <a:pt x="96349" y="59051"/>
                    <a:pt x="95797" y="54304"/>
                  </a:cubicBezTo>
                  <a:cubicBezTo>
                    <a:pt x="95245" y="49557"/>
                    <a:pt x="93810" y="45142"/>
                    <a:pt x="91492" y="41168"/>
                  </a:cubicBezTo>
                  <a:cubicBezTo>
                    <a:pt x="89063" y="37194"/>
                    <a:pt x="85862" y="33661"/>
                    <a:pt x="81667" y="30570"/>
                  </a:cubicBezTo>
                  <a:cubicBezTo>
                    <a:pt x="77472" y="27479"/>
                    <a:pt x="72504" y="25161"/>
                    <a:pt x="66654" y="23395"/>
                  </a:cubicBezTo>
                  <a:cubicBezTo>
                    <a:pt x="60582" y="21628"/>
                    <a:pt x="55063" y="20966"/>
                    <a:pt x="49764" y="21297"/>
                  </a:cubicBezTo>
                  <a:cubicBezTo>
                    <a:pt x="44576" y="21628"/>
                    <a:pt x="39939" y="22843"/>
                    <a:pt x="35855" y="24719"/>
                  </a:cubicBezTo>
                  <a:cubicBezTo>
                    <a:pt x="31770" y="26707"/>
                    <a:pt x="28348" y="29466"/>
                    <a:pt x="25478" y="32888"/>
                  </a:cubicBezTo>
                  <a:cubicBezTo>
                    <a:pt x="22608" y="36311"/>
                    <a:pt x="20510" y="40395"/>
                    <a:pt x="19186" y="44921"/>
                  </a:cubicBezTo>
                  <a:cubicBezTo>
                    <a:pt x="18413" y="47681"/>
                    <a:pt x="17861" y="50109"/>
                    <a:pt x="17419" y="52428"/>
                  </a:cubicBezTo>
                  <a:cubicBezTo>
                    <a:pt x="17088" y="54746"/>
                    <a:pt x="16978" y="56843"/>
                    <a:pt x="17088" y="58941"/>
                  </a:cubicBezTo>
                  <a:cubicBezTo>
                    <a:pt x="17088" y="61038"/>
                    <a:pt x="17530" y="63025"/>
                    <a:pt x="18082" y="64902"/>
                  </a:cubicBezTo>
                  <a:cubicBezTo>
                    <a:pt x="18634" y="66889"/>
                    <a:pt x="19406" y="68876"/>
                    <a:pt x="20400" y="70973"/>
                  </a:cubicBezTo>
                  <a:cubicBezTo>
                    <a:pt x="20731" y="71636"/>
                    <a:pt x="20952" y="72188"/>
                    <a:pt x="21062" y="72850"/>
                  </a:cubicBezTo>
                  <a:cubicBezTo>
                    <a:pt x="21173" y="73512"/>
                    <a:pt x="21062" y="74064"/>
                    <a:pt x="21062" y="74727"/>
                  </a:cubicBez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D544A17-974C-9980-0B3B-2784FD2BCB0F}"/>
                </a:ext>
              </a:extLst>
            </p:cNvPr>
            <p:cNvSpPr/>
            <p:nvPr/>
          </p:nvSpPr>
          <p:spPr>
            <a:xfrm>
              <a:off x="10302033" y="4064418"/>
              <a:ext cx="126397" cy="97254"/>
            </a:xfrm>
            <a:custGeom>
              <a:avLst/>
              <a:gdLst>
                <a:gd name="connsiteX0" fmla="*/ 40624 w 126397"/>
                <a:gd name="connsiteY0" fmla="*/ 34884 h 97254"/>
                <a:gd name="connsiteX1" fmla="*/ 0 w 126397"/>
                <a:gd name="connsiteY1" fmla="*/ 19429 h 97254"/>
                <a:gd name="connsiteX2" fmla="*/ 7396 w 126397"/>
                <a:gd name="connsiteY2" fmla="*/ 0 h 97254"/>
                <a:gd name="connsiteX3" fmla="*/ 48020 w 126397"/>
                <a:gd name="connsiteY3" fmla="*/ 15455 h 97254"/>
                <a:gd name="connsiteX4" fmla="*/ 126398 w 126397"/>
                <a:gd name="connsiteY4" fmla="*/ 1766 h 97254"/>
                <a:gd name="connsiteX5" fmla="*/ 119885 w 126397"/>
                <a:gd name="connsiteY5" fmla="*/ 18877 h 97254"/>
                <a:gd name="connsiteX6" fmla="*/ 117125 w 126397"/>
                <a:gd name="connsiteY6" fmla="*/ 22409 h 97254"/>
                <a:gd name="connsiteX7" fmla="*/ 113041 w 126397"/>
                <a:gd name="connsiteY7" fmla="*/ 23734 h 97254"/>
                <a:gd name="connsiteX8" fmla="*/ 70871 w 126397"/>
                <a:gd name="connsiteY8" fmla="*/ 29585 h 97254"/>
                <a:gd name="connsiteX9" fmla="*/ 63916 w 126397"/>
                <a:gd name="connsiteY9" fmla="*/ 30247 h 97254"/>
                <a:gd name="connsiteX10" fmla="*/ 57624 w 126397"/>
                <a:gd name="connsiteY10" fmla="*/ 30358 h 97254"/>
                <a:gd name="connsiteX11" fmla="*/ 62371 w 126397"/>
                <a:gd name="connsiteY11" fmla="*/ 34552 h 97254"/>
                <a:gd name="connsiteX12" fmla="*/ 67118 w 126397"/>
                <a:gd name="connsiteY12" fmla="*/ 39630 h 97254"/>
                <a:gd name="connsiteX13" fmla="*/ 94716 w 126397"/>
                <a:gd name="connsiteY13" fmla="*/ 71975 h 97254"/>
                <a:gd name="connsiteX14" fmla="*/ 96813 w 126397"/>
                <a:gd name="connsiteY14" fmla="*/ 75507 h 97254"/>
                <a:gd name="connsiteX15" fmla="*/ 96592 w 126397"/>
                <a:gd name="connsiteY15" fmla="*/ 80033 h 97254"/>
                <a:gd name="connsiteX16" fmla="*/ 90079 w 126397"/>
                <a:gd name="connsiteY16" fmla="*/ 97254 h 97254"/>
                <a:gd name="connsiteX17" fmla="*/ 40734 w 126397"/>
                <a:gd name="connsiteY17" fmla="*/ 34884 h 9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6397" h="97254">
                  <a:moveTo>
                    <a:pt x="40624" y="34884"/>
                  </a:moveTo>
                  <a:lnTo>
                    <a:pt x="0" y="19429"/>
                  </a:lnTo>
                  <a:lnTo>
                    <a:pt x="7396" y="0"/>
                  </a:lnTo>
                  <a:lnTo>
                    <a:pt x="48020" y="15455"/>
                  </a:lnTo>
                  <a:lnTo>
                    <a:pt x="126398" y="1766"/>
                  </a:lnTo>
                  <a:lnTo>
                    <a:pt x="119885" y="18877"/>
                  </a:lnTo>
                  <a:cubicBezTo>
                    <a:pt x="119222" y="20533"/>
                    <a:pt x="118339" y="21747"/>
                    <a:pt x="117125" y="22409"/>
                  </a:cubicBezTo>
                  <a:cubicBezTo>
                    <a:pt x="115911" y="23072"/>
                    <a:pt x="114586" y="23513"/>
                    <a:pt x="113041" y="23734"/>
                  </a:cubicBezTo>
                  <a:lnTo>
                    <a:pt x="70871" y="29585"/>
                  </a:lnTo>
                  <a:cubicBezTo>
                    <a:pt x="68332" y="29916"/>
                    <a:pt x="66014" y="30137"/>
                    <a:pt x="63916" y="30247"/>
                  </a:cubicBezTo>
                  <a:cubicBezTo>
                    <a:pt x="61709" y="30358"/>
                    <a:pt x="59611" y="30358"/>
                    <a:pt x="57624" y="30358"/>
                  </a:cubicBezTo>
                  <a:cubicBezTo>
                    <a:pt x="59170" y="31682"/>
                    <a:pt x="60826" y="33117"/>
                    <a:pt x="62371" y="34552"/>
                  </a:cubicBezTo>
                  <a:cubicBezTo>
                    <a:pt x="63916" y="36098"/>
                    <a:pt x="65462" y="37754"/>
                    <a:pt x="67118" y="39630"/>
                  </a:cubicBezTo>
                  <a:lnTo>
                    <a:pt x="94716" y="71975"/>
                  </a:lnTo>
                  <a:cubicBezTo>
                    <a:pt x="95599" y="72858"/>
                    <a:pt x="96261" y="74073"/>
                    <a:pt x="96813" y="75507"/>
                  </a:cubicBezTo>
                  <a:cubicBezTo>
                    <a:pt x="97365" y="76943"/>
                    <a:pt x="97255" y="78488"/>
                    <a:pt x="96592" y="80033"/>
                  </a:cubicBezTo>
                  <a:lnTo>
                    <a:pt x="90079" y="97254"/>
                  </a:lnTo>
                  <a:lnTo>
                    <a:pt x="40734" y="34884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C981EF0-9C64-BFFB-00D5-8A9F5BD4827F}"/>
                </a:ext>
              </a:extLst>
            </p:cNvPr>
            <p:cNvSpPr/>
            <p:nvPr/>
          </p:nvSpPr>
          <p:spPr>
            <a:xfrm>
              <a:off x="10248121" y="4157919"/>
              <a:ext cx="124341" cy="110534"/>
            </a:xfrm>
            <a:custGeom>
              <a:avLst/>
              <a:gdLst>
                <a:gd name="connsiteX0" fmla="*/ 23444 w 124341"/>
                <a:gd name="connsiteY0" fmla="*/ 110 h 110534"/>
                <a:gd name="connsiteX1" fmla="*/ 124341 w 124341"/>
                <a:gd name="connsiteY1" fmla="*/ 48241 h 110534"/>
                <a:gd name="connsiteX2" fmla="*/ 107783 w 124341"/>
                <a:gd name="connsiteY2" fmla="*/ 83014 h 110534"/>
                <a:gd name="connsiteX3" fmla="*/ 97848 w 124341"/>
                <a:gd name="connsiteY3" fmla="*/ 99021 h 110534"/>
                <a:gd name="connsiteX4" fmla="*/ 87029 w 124341"/>
                <a:gd name="connsiteY4" fmla="*/ 107962 h 110534"/>
                <a:gd name="connsiteX5" fmla="*/ 75438 w 124341"/>
                <a:gd name="connsiteY5" fmla="*/ 110501 h 110534"/>
                <a:gd name="connsiteX6" fmla="*/ 63295 w 124341"/>
                <a:gd name="connsiteY6" fmla="*/ 107300 h 110534"/>
                <a:gd name="connsiteX7" fmla="*/ 57003 w 124341"/>
                <a:gd name="connsiteY7" fmla="*/ 102995 h 110534"/>
                <a:gd name="connsiteX8" fmla="*/ 52477 w 124341"/>
                <a:gd name="connsiteY8" fmla="*/ 96813 h 110534"/>
                <a:gd name="connsiteX9" fmla="*/ 50049 w 124341"/>
                <a:gd name="connsiteY9" fmla="*/ 88754 h 110534"/>
                <a:gd name="connsiteX10" fmla="*/ 50049 w 124341"/>
                <a:gd name="connsiteY10" fmla="*/ 78819 h 110534"/>
                <a:gd name="connsiteX11" fmla="*/ 17704 w 124341"/>
                <a:gd name="connsiteY11" fmla="*/ 88865 h 110534"/>
                <a:gd name="connsiteX12" fmla="*/ 6996 w 124341"/>
                <a:gd name="connsiteY12" fmla="*/ 80806 h 110534"/>
                <a:gd name="connsiteX13" fmla="*/ 1035 w 124341"/>
                <a:gd name="connsiteY13" fmla="*/ 69215 h 110534"/>
                <a:gd name="connsiteX14" fmla="*/ 373 w 124341"/>
                <a:gd name="connsiteY14" fmla="*/ 54754 h 110534"/>
                <a:gd name="connsiteX15" fmla="*/ 5561 w 124341"/>
                <a:gd name="connsiteY15" fmla="*/ 38085 h 110534"/>
                <a:gd name="connsiteX16" fmla="*/ 23665 w 124341"/>
                <a:gd name="connsiteY16" fmla="*/ 0 h 110534"/>
                <a:gd name="connsiteX17" fmla="*/ 58769 w 124341"/>
                <a:gd name="connsiteY17" fmla="*/ 39961 h 110534"/>
                <a:gd name="connsiteX18" fmla="*/ 29184 w 124341"/>
                <a:gd name="connsiteY18" fmla="*/ 25831 h 110534"/>
                <a:gd name="connsiteX19" fmla="*/ 20132 w 124341"/>
                <a:gd name="connsiteY19" fmla="*/ 44819 h 110534"/>
                <a:gd name="connsiteX20" fmla="*/ 17262 w 124341"/>
                <a:gd name="connsiteY20" fmla="*/ 54202 h 110534"/>
                <a:gd name="connsiteX21" fmla="*/ 17925 w 124341"/>
                <a:gd name="connsiteY21" fmla="*/ 61488 h 110534"/>
                <a:gd name="connsiteX22" fmla="*/ 21347 w 124341"/>
                <a:gd name="connsiteY22" fmla="*/ 66897 h 110534"/>
                <a:gd name="connsiteX23" fmla="*/ 26866 w 124341"/>
                <a:gd name="connsiteY23" fmla="*/ 70650 h 110534"/>
                <a:gd name="connsiteX24" fmla="*/ 33269 w 124341"/>
                <a:gd name="connsiteY24" fmla="*/ 72416 h 110534"/>
                <a:gd name="connsiteX25" fmla="*/ 39341 w 124341"/>
                <a:gd name="connsiteY25" fmla="*/ 71313 h 110534"/>
                <a:gd name="connsiteX26" fmla="*/ 44860 w 124341"/>
                <a:gd name="connsiteY26" fmla="*/ 66897 h 110534"/>
                <a:gd name="connsiteX27" fmla="*/ 49828 w 124341"/>
                <a:gd name="connsiteY27" fmla="*/ 58949 h 110534"/>
                <a:gd name="connsiteX28" fmla="*/ 58880 w 124341"/>
                <a:gd name="connsiteY28" fmla="*/ 39961 h 110534"/>
                <a:gd name="connsiteX29" fmla="*/ 71796 w 124341"/>
                <a:gd name="connsiteY29" fmla="*/ 46143 h 110534"/>
                <a:gd name="connsiteX30" fmla="*/ 64620 w 124341"/>
                <a:gd name="connsiteY30" fmla="*/ 61157 h 110534"/>
                <a:gd name="connsiteX31" fmla="*/ 61198 w 124341"/>
                <a:gd name="connsiteY31" fmla="*/ 77384 h 110534"/>
                <a:gd name="connsiteX32" fmla="*/ 69919 w 124341"/>
                <a:gd name="connsiteY32" fmla="*/ 87650 h 110534"/>
                <a:gd name="connsiteX33" fmla="*/ 83276 w 124341"/>
                <a:gd name="connsiteY33" fmla="*/ 88534 h 110534"/>
                <a:gd name="connsiteX34" fmla="*/ 93322 w 124341"/>
                <a:gd name="connsiteY34" fmla="*/ 76170 h 110534"/>
                <a:gd name="connsiteX35" fmla="*/ 100939 w 124341"/>
                <a:gd name="connsiteY35" fmla="*/ 60163 h 110534"/>
                <a:gd name="connsiteX36" fmla="*/ 71796 w 124341"/>
                <a:gd name="connsiteY36" fmla="*/ 46254 h 11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4341" h="110534">
                  <a:moveTo>
                    <a:pt x="23444" y="110"/>
                  </a:moveTo>
                  <a:lnTo>
                    <a:pt x="124341" y="48241"/>
                  </a:lnTo>
                  <a:lnTo>
                    <a:pt x="107783" y="83014"/>
                  </a:lnTo>
                  <a:cubicBezTo>
                    <a:pt x="104582" y="89637"/>
                    <a:pt x="101270" y="94936"/>
                    <a:pt x="97848" y="99021"/>
                  </a:cubicBezTo>
                  <a:cubicBezTo>
                    <a:pt x="94315" y="103105"/>
                    <a:pt x="90783" y="106086"/>
                    <a:pt x="87029" y="107962"/>
                  </a:cubicBezTo>
                  <a:cubicBezTo>
                    <a:pt x="83276" y="109839"/>
                    <a:pt x="79413" y="110722"/>
                    <a:pt x="75438" y="110501"/>
                  </a:cubicBezTo>
                  <a:cubicBezTo>
                    <a:pt x="71464" y="110281"/>
                    <a:pt x="67380" y="109287"/>
                    <a:pt x="63295" y="107300"/>
                  </a:cubicBezTo>
                  <a:cubicBezTo>
                    <a:pt x="60977" y="106196"/>
                    <a:pt x="58769" y="104761"/>
                    <a:pt x="57003" y="102995"/>
                  </a:cubicBezTo>
                  <a:cubicBezTo>
                    <a:pt x="55126" y="101229"/>
                    <a:pt x="53691" y="99242"/>
                    <a:pt x="52477" y="96813"/>
                  </a:cubicBezTo>
                  <a:cubicBezTo>
                    <a:pt x="51263" y="94384"/>
                    <a:pt x="50490" y="91735"/>
                    <a:pt x="50049" y="88754"/>
                  </a:cubicBezTo>
                  <a:cubicBezTo>
                    <a:pt x="49607" y="85774"/>
                    <a:pt x="49607" y="82462"/>
                    <a:pt x="50049" y="78819"/>
                  </a:cubicBezTo>
                  <a:cubicBezTo>
                    <a:pt x="40334" y="91183"/>
                    <a:pt x="29516" y="94605"/>
                    <a:pt x="17704" y="88865"/>
                  </a:cubicBezTo>
                  <a:cubicBezTo>
                    <a:pt x="13399" y="86878"/>
                    <a:pt x="9866" y="84118"/>
                    <a:pt x="6996" y="80806"/>
                  </a:cubicBezTo>
                  <a:cubicBezTo>
                    <a:pt x="4126" y="77495"/>
                    <a:pt x="2139" y="73631"/>
                    <a:pt x="1035" y="69215"/>
                  </a:cubicBezTo>
                  <a:cubicBezTo>
                    <a:pt x="-69" y="64799"/>
                    <a:pt x="-290" y="60053"/>
                    <a:pt x="373" y="54754"/>
                  </a:cubicBezTo>
                  <a:cubicBezTo>
                    <a:pt x="1035" y="49455"/>
                    <a:pt x="2801" y="43936"/>
                    <a:pt x="5561" y="38085"/>
                  </a:cubicBezTo>
                  <a:lnTo>
                    <a:pt x="23665" y="0"/>
                  </a:lnTo>
                  <a:close/>
                  <a:moveTo>
                    <a:pt x="58769" y="39961"/>
                  </a:moveTo>
                  <a:lnTo>
                    <a:pt x="29184" y="25831"/>
                  </a:lnTo>
                  <a:lnTo>
                    <a:pt x="20132" y="44819"/>
                  </a:lnTo>
                  <a:cubicBezTo>
                    <a:pt x="18477" y="48351"/>
                    <a:pt x="17483" y="51442"/>
                    <a:pt x="17262" y="54202"/>
                  </a:cubicBezTo>
                  <a:cubicBezTo>
                    <a:pt x="16931" y="56962"/>
                    <a:pt x="17262" y="59390"/>
                    <a:pt x="17925" y="61488"/>
                  </a:cubicBezTo>
                  <a:cubicBezTo>
                    <a:pt x="18698" y="63585"/>
                    <a:pt x="19801" y="65352"/>
                    <a:pt x="21347" y="66897"/>
                  </a:cubicBezTo>
                  <a:cubicBezTo>
                    <a:pt x="22892" y="68443"/>
                    <a:pt x="24769" y="69657"/>
                    <a:pt x="26866" y="70650"/>
                  </a:cubicBezTo>
                  <a:cubicBezTo>
                    <a:pt x="29074" y="71644"/>
                    <a:pt x="31171" y="72306"/>
                    <a:pt x="33269" y="72416"/>
                  </a:cubicBezTo>
                  <a:cubicBezTo>
                    <a:pt x="35366" y="72527"/>
                    <a:pt x="37353" y="72196"/>
                    <a:pt x="39341" y="71313"/>
                  </a:cubicBezTo>
                  <a:cubicBezTo>
                    <a:pt x="41328" y="70429"/>
                    <a:pt x="43094" y="68994"/>
                    <a:pt x="44860" y="66897"/>
                  </a:cubicBezTo>
                  <a:cubicBezTo>
                    <a:pt x="46626" y="64799"/>
                    <a:pt x="48282" y="62261"/>
                    <a:pt x="49828" y="58949"/>
                  </a:cubicBezTo>
                  <a:lnTo>
                    <a:pt x="58880" y="39961"/>
                  </a:lnTo>
                  <a:close/>
                  <a:moveTo>
                    <a:pt x="71796" y="46143"/>
                  </a:moveTo>
                  <a:lnTo>
                    <a:pt x="64620" y="61157"/>
                  </a:lnTo>
                  <a:cubicBezTo>
                    <a:pt x="61529" y="67559"/>
                    <a:pt x="60425" y="72969"/>
                    <a:pt x="61198" y="77384"/>
                  </a:cubicBezTo>
                  <a:cubicBezTo>
                    <a:pt x="61971" y="81800"/>
                    <a:pt x="64841" y="85222"/>
                    <a:pt x="69919" y="87650"/>
                  </a:cubicBezTo>
                  <a:cubicBezTo>
                    <a:pt x="75218" y="90190"/>
                    <a:pt x="79633" y="90410"/>
                    <a:pt x="83276" y="88534"/>
                  </a:cubicBezTo>
                  <a:cubicBezTo>
                    <a:pt x="86919" y="86657"/>
                    <a:pt x="90231" y="82462"/>
                    <a:pt x="93322" y="76170"/>
                  </a:cubicBezTo>
                  <a:lnTo>
                    <a:pt x="100939" y="60163"/>
                  </a:lnTo>
                  <a:lnTo>
                    <a:pt x="71796" y="46254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E32E562-B85F-178A-21C9-4C914B9ACDC5}"/>
                </a:ext>
              </a:extLst>
            </p:cNvPr>
            <p:cNvSpPr/>
            <p:nvPr/>
          </p:nvSpPr>
          <p:spPr>
            <a:xfrm>
              <a:off x="10178947" y="4273940"/>
              <a:ext cx="131917" cy="116683"/>
            </a:xfrm>
            <a:custGeom>
              <a:avLst/>
              <a:gdLst>
                <a:gd name="connsiteX0" fmla="*/ 96813 w 131917"/>
                <a:gd name="connsiteY0" fmla="*/ 116683 h 116683"/>
                <a:gd name="connsiteX1" fmla="*/ 82462 w 131917"/>
                <a:gd name="connsiteY1" fmla="*/ 108514 h 116683"/>
                <a:gd name="connsiteX2" fmla="*/ 107079 w 131917"/>
                <a:gd name="connsiteY2" fmla="*/ 65572 h 116683"/>
                <a:gd name="connsiteX3" fmla="*/ 80254 w 131917"/>
                <a:gd name="connsiteY3" fmla="*/ 50118 h 116683"/>
                <a:gd name="connsiteX4" fmla="*/ 60826 w 131917"/>
                <a:gd name="connsiteY4" fmla="*/ 84007 h 116683"/>
                <a:gd name="connsiteX5" fmla="*/ 46916 w 131917"/>
                <a:gd name="connsiteY5" fmla="*/ 76059 h 116683"/>
                <a:gd name="connsiteX6" fmla="*/ 66345 w 131917"/>
                <a:gd name="connsiteY6" fmla="*/ 42169 h 116683"/>
                <a:gd name="connsiteX7" fmla="*/ 38968 w 131917"/>
                <a:gd name="connsiteY7" fmla="*/ 26494 h 116683"/>
                <a:gd name="connsiteX8" fmla="*/ 14351 w 131917"/>
                <a:gd name="connsiteY8" fmla="*/ 69436 h 116683"/>
                <a:gd name="connsiteX9" fmla="*/ 0 w 131917"/>
                <a:gd name="connsiteY9" fmla="*/ 61157 h 116683"/>
                <a:gd name="connsiteX10" fmla="*/ 34994 w 131917"/>
                <a:gd name="connsiteY10" fmla="*/ 0 h 116683"/>
                <a:gd name="connsiteX11" fmla="*/ 131917 w 131917"/>
                <a:gd name="connsiteY11" fmla="*/ 55527 h 116683"/>
                <a:gd name="connsiteX12" fmla="*/ 96923 w 131917"/>
                <a:gd name="connsiteY12" fmla="*/ 116683 h 11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17" h="116683">
                  <a:moveTo>
                    <a:pt x="96813" y="116683"/>
                  </a:moveTo>
                  <a:lnTo>
                    <a:pt x="82462" y="108514"/>
                  </a:lnTo>
                  <a:lnTo>
                    <a:pt x="107079" y="65572"/>
                  </a:lnTo>
                  <a:lnTo>
                    <a:pt x="80254" y="50118"/>
                  </a:lnTo>
                  <a:lnTo>
                    <a:pt x="60826" y="84007"/>
                  </a:lnTo>
                  <a:lnTo>
                    <a:pt x="46916" y="76059"/>
                  </a:lnTo>
                  <a:lnTo>
                    <a:pt x="66345" y="42169"/>
                  </a:lnTo>
                  <a:lnTo>
                    <a:pt x="38968" y="26494"/>
                  </a:lnTo>
                  <a:lnTo>
                    <a:pt x="14351" y="69436"/>
                  </a:lnTo>
                  <a:lnTo>
                    <a:pt x="0" y="61157"/>
                  </a:lnTo>
                  <a:lnTo>
                    <a:pt x="34994" y="0"/>
                  </a:lnTo>
                  <a:lnTo>
                    <a:pt x="131917" y="55527"/>
                  </a:lnTo>
                  <a:lnTo>
                    <a:pt x="96923" y="116683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5778A179-49CD-5AFE-8607-0B7339242888}"/>
                </a:ext>
              </a:extLst>
            </p:cNvPr>
            <p:cNvSpPr/>
            <p:nvPr/>
          </p:nvSpPr>
          <p:spPr>
            <a:xfrm>
              <a:off x="10104654" y="4375500"/>
              <a:ext cx="141410" cy="114453"/>
            </a:xfrm>
            <a:custGeom>
              <a:avLst/>
              <a:gdLst>
                <a:gd name="connsiteX0" fmla="*/ 73410 w 141410"/>
                <a:gd name="connsiteY0" fmla="*/ 41728 h 114453"/>
                <a:gd name="connsiteX1" fmla="*/ 37312 w 141410"/>
                <a:gd name="connsiteY1" fmla="*/ 17221 h 114453"/>
                <a:gd name="connsiteX2" fmla="*/ 49014 w 141410"/>
                <a:gd name="connsiteY2" fmla="*/ 0 h 114453"/>
                <a:gd name="connsiteX3" fmla="*/ 141411 w 141410"/>
                <a:gd name="connsiteY3" fmla="*/ 62812 h 114453"/>
                <a:gd name="connsiteX4" fmla="*/ 122313 w 141410"/>
                <a:gd name="connsiteY4" fmla="*/ 90962 h 114453"/>
                <a:gd name="connsiteX5" fmla="*/ 109398 w 141410"/>
                <a:gd name="connsiteY5" fmla="*/ 105865 h 114453"/>
                <a:gd name="connsiteX6" fmla="*/ 96371 w 141410"/>
                <a:gd name="connsiteY6" fmla="*/ 113261 h 114453"/>
                <a:gd name="connsiteX7" fmla="*/ 83676 w 141410"/>
                <a:gd name="connsiteY7" fmla="*/ 113923 h 114453"/>
                <a:gd name="connsiteX8" fmla="*/ 71533 w 141410"/>
                <a:gd name="connsiteY8" fmla="*/ 108625 h 114453"/>
                <a:gd name="connsiteX9" fmla="*/ 63695 w 141410"/>
                <a:gd name="connsiteY9" fmla="*/ 101228 h 114453"/>
                <a:gd name="connsiteX10" fmla="*/ 58838 w 141410"/>
                <a:gd name="connsiteY10" fmla="*/ 92176 h 114453"/>
                <a:gd name="connsiteX11" fmla="*/ 57182 w 141410"/>
                <a:gd name="connsiteY11" fmla="*/ 81799 h 114453"/>
                <a:gd name="connsiteX12" fmla="*/ 58949 w 141410"/>
                <a:gd name="connsiteY12" fmla="*/ 70319 h 114453"/>
                <a:gd name="connsiteX13" fmla="*/ 49786 w 141410"/>
                <a:gd name="connsiteY13" fmla="*/ 72306 h 114453"/>
                <a:gd name="connsiteX14" fmla="*/ 0 w 141410"/>
                <a:gd name="connsiteY14" fmla="*/ 72306 h 114453"/>
                <a:gd name="connsiteX15" fmla="*/ 10487 w 141410"/>
                <a:gd name="connsiteY15" fmla="*/ 56851 h 114453"/>
                <a:gd name="connsiteX16" fmla="*/ 13909 w 141410"/>
                <a:gd name="connsiteY16" fmla="*/ 53650 h 114453"/>
                <a:gd name="connsiteX17" fmla="*/ 18214 w 141410"/>
                <a:gd name="connsiteY17" fmla="*/ 52767 h 114453"/>
                <a:gd name="connsiteX18" fmla="*/ 61046 w 141410"/>
                <a:gd name="connsiteY18" fmla="*/ 53429 h 114453"/>
                <a:gd name="connsiteX19" fmla="*/ 65020 w 141410"/>
                <a:gd name="connsiteY19" fmla="*/ 52656 h 114453"/>
                <a:gd name="connsiteX20" fmla="*/ 68332 w 141410"/>
                <a:gd name="connsiteY20" fmla="*/ 49234 h 114453"/>
                <a:gd name="connsiteX21" fmla="*/ 73299 w 141410"/>
                <a:gd name="connsiteY21" fmla="*/ 41838 h 114453"/>
                <a:gd name="connsiteX22" fmla="*/ 85774 w 141410"/>
                <a:gd name="connsiteY22" fmla="*/ 50117 h 114453"/>
                <a:gd name="connsiteX23" fmla="*/ 78488 w 141410"/>
                <a:gd name="connsiteY23" fmla="*/ 60825 h 114453"/>
                <a:gd name="connsiteX24" fmla="*/ 73962 w 141410"/>
                <a:gd name="connsiteY24" fmla="*/ 70098 h 114453"/>
                <a:gd name="connsiteX25" fmla="*/ 73299 w 141410"/>
                <a:gd name="connsiteY25" fmla="*/ 78377 h 114453"/>
                <a:gd name="connsiteX26" fmla="*/ 76059 w 141410"/>
                <a:gd name="connsiteY26" fmla="*/ 85332 h 114453"/>
                <a:gd name="connsiteX27" fmla="*/ 81689 w 141410"/>
                <a:gd name="connsiteY27" fmla="*/ 90852 h 114453"/>
                <a:gd name="connsiteX28" fmla="*/ 95599 w 141410"/>
                <a:gd name="connsiteY28" fmla="*/ 93501 h 114453"/>
                <a:gd name="connsiteX29" fmla="*/ 108956 w 141410"/>
                <a:gd name="connsiteY29" fmla="*/ 81910 h 114453"/>
                <a:gd name="connsiteX30" fmla="*/ 116462 w 141410"/>
                <a:gd name="connsiteY30" fmla="*/ 70871 h 114453"/>
                <a:gd name="connsiteX31" fmla="*/ 85774 w 141410"/>
                <a:gd name="connsiteY31" fmla="*/ 50007 h 11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1410" h="114453">
                  <a:moveTo>
                    <a:pt x="73410" y="41728"/>
                  </a:moveTo>
                  <a:lnTo>
                    <a:pt x="37312" y="17221"/>
                  </a:lnTo>
                  <a:lnTo>
                    <a:pt x="49014" y="0"/>
                  </a:lnTo>
                  <a:lnTo>
                    <a:pt x="141411" y="62812"/>
                  </a:lnTo>
                  <a:lnTo>
                    <a:pt x="122313" y="90962"/>
                  </a:lnTo>
                  <a:cubicBezTo>
                    <a:pt x="118008" y="97254"/>
                    <a:pt x="113703" y="102222"/>
                    <a:pt x="109398" y="105865"/>
                  </a:cubicBezTo>
                  <a:cubicBezTo>
                    <a:pt x="104982" y="109508"/>
                    <a:pt x="100677" y="111936"/>
                    <a:pt x="96371" y="113261"/>
                  </a:cubicBezTo>
                  <a:cubicBezTo>
                    <a:pt x="92066" y="114586"/>
                    <a:pt x="87871" y="114807"/>
                    <a:pt x="83676" y="113923"/>
                  </a:cubicBezTo>
                  <a:cubicBezTo>
                    <a:pt x="79481" y="113040"/>
                    <a:pt x="75397" y="111274"/>
                    <a:pt x="71533" y="108625"/>
                  </a:cubicBezTo>
                  <a:cubicBezTo>
                    <a:pt x="68442" y="106527"/>
                    <a:pt x="65793" y="103988"/>
                    <a:pt x="63695" y="101228"/>
                  </a:cubicBezTo>
                  <a:cubicBezTo>
                    <a:pt x="61488" y="98469"/>
                    <a:pt x="59942" y="95378"/>
                    <a:pt x="58838" y="92176"/>
                  </a:cubicBezTo>
                  <a:cubicBezTo>
                    <a:pt x="57734" y="88975"/>
                    <a:pt x="57182" y="85443"/>
                    <a:pt x="57182" y="81799"/>
                  </a:cubicBezTo>
                  <a:cubicBezTo>
                    <a:pt x="57182" y="78157"/>
                    <a:pt x="57734" y="74293"/>
                    <a:pt x="58949" y="70319"/>
                  </a:cubicBezTo>
                  <a:cubicBezTo>
                    <a:pt x="56189" y="71644"/>
                    <a:pt x="53208" y="72306"/>
                    <a:pt x="49786" y="72306"/>
                  </a:cubicBezTo>
                  <a:lnTo>
                    <a:pt x="0" y="72306"/>
                  </a:lnTo>
                  <a:cubicBezTo>
                    <a:pt x="0" y="72306"/>
                    <a:pt x="10487" y="56851"/>
                    <a:pt x="10487" y="56851"/>
                  </a:cubicBezTo>
                  <a:cubicBezTo>
                    <a:pt x="11480" y="55306"/>
                    <a:pt x="12695" y="54312"/>
                    <a:pt x="13909" y="53650"/>
                  </a:cubicBezTo>
                  <a:cubicBezTo>
                    <a:pt x="15234" y="52988"/>
                    <a:pt x="16669" y="52656"/>
                    <a:pt x="18214" y="52767"/>
                  </a:cubicBezTo>
                  <a:lnTo>
                    <a:pt x="61046" y="53429"/>
                  </a:lnTo>
                  <a:cubicBezTo>
                    <a:pt x="62592" y="53429"/>
                    <a:pt x="63916" y="53208"/>
                    <a:pt x="65020" y="52656"/>
                  </a:cubicBezTo>
                  <a:cubicBezTo>
                    <a:pt x="66124" y="52104"/>
                    <a:pt x="67228" y="51001"/>
                    <a:pt x="68332" y="49234"/>
                  </a:cubicBezTo>
                  <a:lnTo>
                    <a:pt x="73299" y="41838"/>
                  </a:lnTo>
                  <a:close/>
                  <a:moveTo>
                    <a:pt x="85774" y="50117"/>
                  </a:moveTo>
                  <a:lnTo>
                    <a:pt x="78488" y="60825"/>
                  </a:lnTo>
                  <a:cubicBezTo>
                    <a:pt x="76280" y="64027"/>
                    <a:pt x="74845" y="67118"/>
                    <a:pt x="73962" y="70098"/>
                  </a:cubicBezTo>
                  <a:cubicBezTo>
                    <a:pt x="73079" y="73079"/>
                    <a:pt x="72968" y="75839"/>
                    <a:pt x="73299" y="78377"/>
                  </a:cubicBezTo>
                  <a:cubicBezTo>
                    <a:pt x="73631" y="80916"/>
                    <a:pt x="74624" y="83235"/>
                    <a:pt x="76059" y="85332"/>
                  </a:cubicBezTo>
                  <a:cubicBezTo>
                    <a:pt x="77494" y="87429"/>
                    <a:pt x="79371" y="89306"/>
                    <a:pt x="81689" y="90852"/>
                  </a:cubicBezTo>
                  <a:cubicBezTo>
                    <a:pt x="86326" y="94053"/>
                    <a:pt x="90962" y="94936"/>
                    <a:pt x="95599" y="93501"/>
                  </a:cubicBezTo>
                  <a:cubicBezTo>
                    <a:pt x="100235" y="92176"/>
                    <a:pt x="104650" y="88313"/>
                    <a:pt x="108956" y="81910"/>
                  </a:cubicBezTo>
                  <a:lnTo>
                    <a:pt x="116462" y="70871"/>
                  </a:lnTo>
                  <a:lnTo>
                    <a:pt x="85774" y="50007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47DD0AFD-AEF8-AD79-D3FE-413DB9C08F6E}"/>
                </a:ext>
              </a:extLst>
            </p:cNvPr>
            <p:cNvSpPr/>
            <p:nvPr/>
          </p:nvSpPr>
          <p:spPr>
            <a:xfrm>
              <a:off x="10051063" y="4483131"/>
              <a:ext cx="105527" cy="112156"/>
            </a:xfrm>
            <a:custGeom>
              <a:avLst/>
              <a:gdLst>
                <a:gd name="connsiteX0" fmla="*/ 62423 w 105527"/>
                <a:gd name="connsiteY0" fmla="*/ 102001 h 112156"/>
                <a:gd name="connsiteX1" fmla="*/ 61760 w 105527"/>
                <a:gd name="connsiteY1" fmla="*/ 99020 h 112156"/>
                <a:gd name="connsiteX2" fmla="*/ 62864 w 105527"/>
                <a:gd name="connsiteY2" fmla="*/ 96482 h 112156"/>
                <a:gd name="connsiteX3" fmla="*/ 65955 w 105527"/>
                <a:gd name="connsiteY3" fmla="*/ 94495 h 112156"/>
                <a:gd name="connsiteX4" fmla="*/ 70923 w 105527"/>
                <a:gd name="connsiteY4" fmla="*/ 92618 h 112156"/>
                <a:gd name="connsiteX5" fmla="*/ 76884 w 105527"/>
                <a:gd name="connsiteY5" fmla="*/ 89416 h 112156"/>
                <a:gd name="connsiteX6" fmla="*/ 82956 w 105527"/>
                <a:gd name="connsiteY6" fmla="*/ 83676 h 112156"/>
                <a:gd name="connsiteX7" fmla="*/ 86819 w 105527"/>
                <a:gd name="connsiteY7" fmla="*/ 77163 h 112156"/>
                <a:gd name="connsiteX8" fmla="*/ 87923 w 105527"/>
                <a:gd name="connsiteY8" fmla="*/ 71091 h 112156"/>
                <a:gd name="connsiteX9" fmla="*/ 86488 w 105527"/>
                <a:gd name="connsiteY9" fmla="*/ 65793 h 112156"/>
                <a:gd name="connsiteX10" fmla="*/ 82735 w 105527"/>
                <a:gd name="connsiteY10" fmla="*/ 61377 h 112156"/>
                <a:gd name="connsiteX11" fmla="*/ 76222 w 105527"/>
                <a:gd name="connsiteY11" fmla="*/ 59059 h 112156"/>
                <a:gd name="connsiteX12" fmla="*/ 69046 w 105527"/>
                <a:gd name="connsiteY12" fmla="*/ 60825 h 112156"/>
                <a:gd name="connsiteX13" fmla="*/ 61319 w 105527"/>
                <a:gd name="connsiteY13" fmla="*/ 65241 h 112156"/>
                <a:gd name="connsiteX14" fmla="*/ 53039 w 105527"/>
                <a:gd name="connsiteY14" fmla="*/ 70760 h 112156"/>
                <a:gd name="connsiteX15" fmla="*/ 44098 w 105527"/>
                <a:gd name="connsiteY15" fmla="*/ 75728 h 112156"/>
                <a:gd name="connsiteX16" fmla="*/ 34604 w 105527"/>
                <a:gd name="connsiteY16" fmla="*/ 78708 h 112156"/>
                <a:gd name="connsiteX17" fmla="*/ 24559 w 105527"/>
                <a:gd name="connsiteY17" fmla="*/ 78157 h 112156"/>
                <a:gd name="connsiteX18" fmla="*/ 13961 w 105527"/>
                <a:gd name="connsiteY18" fmla="*/ 72527 h 112156"/>
                <a:gd name="connsiteX19" fmla="*/ 4467 w 105527"/>
                <a:gd name="connsiteY19" fmla="*/ 61709 h 112156"/>
                <a:gd name="connsiteX20" fmla="*/ 162 w 105527"/>
                <a:gd name="connsiteY20" fmla="*/ 48682 h 112156"/>
                <a:gd name="connsiteX21" fmla="*/ 1708 w 105527"/>
                <a:gd name="connsiteY21" fmla="*/ 34331 h 112156"/>
                <a:gd name="connsiteX22" fmla="*/ 9766 w 105527"/>
                <a:gd name="connsiteY22" fmla="*/ 19650 h 112156"/>
                <a:gd name="connsiteX23" fmla="*/ 17052 w 105527"/>
                <a:gd name="connsiteY23" fmla="*/ 12033 h 112156"/>
                <a:gd name="connsiteX24" fmla="*/ 25552 w 105527"/>
                <a:gd name="connsiteY24" fmla="*/ 6071 h 112156"/>
                <a:gd name="connsiteX25" fmla="*/ 34714 w 105527"/>
                <a:gd name="connsiteY25" fmla="*/ 1987 h 112156"/>
                <a:gd name="connsiteX26" fmla="*/ 43987 w 105527"/>
                <a:gd name="connsiteY26" fmla="*/ 0 h 112156"/>
                <a:gd name="connsiteX27" fmla="*/ 48072 w 105527"/>
                <a:gd name="connsiteY27" fmla="*/ 10929 h 112156"/>
                <a:gd name="connsiteX28" fmla="*/ 48182 w 105527"/>
                <a:gd name="connsiteY28" fmla="*/ 13688 h 112156"/>
                <a:gd name="connsiteX29" fmla="*/ 47079 w 105527"/>
                <a:gd name="connsiteY29" fmla="*/ 16227 h 112156"/>
                <a:gd name="connsiteX30" fmla="*/ 43215 w 105527"/>
                <a:gd name="connsiteY30" fmla="*/ 18546 h 112156"/>
                <a:gd name="connsiteX31" fmla="*/ 37143 w 105527"/>
                <a:gd name="connsiteY31" fmla="*/ 20533 h 112156"/>
                <a:gd name="connsiteX32" fmla="*/ 29968 w 105527"/>
                <a:gd name="connsiteY32" fmla="*/ 23955 h 112156"/>
                <a:gd name="connsiteX33" fmla="*/ 22572 w 105527"/>
                <a:gd name="connsiteY33" fmla="*/ 30799 h 112156"/>
                <a:gd name="connsiteX34" fmla="*/ 17273 w 105527"/>
                <a:gd name="connsiteY34" fmla="*/ 44156 h 112156"/>
                <a:gd name="connsiteX35" fmla="*/ 23675 w 105527"/>
                <a:gd name="connsiteY35" fmla="*/ 55527 h 112156"/>
                <a:gd name="connsiteX36" fmla="*/ 30630 w 105527"/>
                <a:gd name="connsiteY36" fmla="*/ 58286 h 112156"/>
                <a:gd name="connsiteX37" fmla="*/ 37916 w 105527"/>
                <a:gd name="connsiteY37" fmla="*/ 56630 h 112156"/>
                <a:gd name="connsiteX38" fmla="*/ 45533 w 105527"/>
                <a:gd name="connsiteY38" fmla="*/ 52104 h 112156"/>
                <a:gd name="connsiteX39" fmla="*/ 53592 w 105527"/>
                <a:gd name="connsiteY39" fmla="*/ 46475 h 112156"/>
                <a:gd name="connsiteX40" fmla="*/ 62312 w 105527"/>
                <a:gd name="connsiteY40" fmla="*/ 41397 h 112156"/>
                <a:gd name="connsiteX41" fmla="*/ 71916 w 105527"/>
                <a:gd name="connsiteY41" fmla="*/ 38416 h 112156"/>
                <a:gd name="connsiteX42" fmla="*/ 82403 w 105527"/>
                <a:gd name="connsiteY42" fmla="*/ 39299 h 112156"/>
                <a:gd name="connsiteX43" fmla="*/ 93884 w 105527"/>
                <a:gd name="connsiteY43" fmla="*/ 45591 h 112156"/>
                <a:gd name="connsiteX44" fmla="*/ 101722 w 105527"/>
                <a:gd name="connsiteY44" fmla="*/ 54864 h 112156"/>
                <a:gd name="connsiteX45" fmla="*/ 105365 w 105527"/>
                <a:gd name="connsiteY45" fmla="*/ 66786 h 112156"/>
                <a:gd name="connsiteX46" fmla="*/ 103819 w 105527"/>
                <a:gd name="connsiteY46" fmla="*/ 80254 h 112156"/>
                <a:gd name="connsiteX47" fmla="*/ 96313 w 105527"/>
                <a:gd name="connsiteY47" fmla="*/ 94053 h 112156"/>
                <a:gd name="connsiteX48" fmla="*/ 82514 w 105527"/>
                <a:gd name="connsiteY48" fmla="*/ 106417 h 112156"/>
                <a:gd name="connsiteX49" fmla="*/ 66949 w 105527"/>
                <a:gd name="connsiteY49" fmla="*/ 112157 h 112156"/>
                <a:gd name="connsiteX50" fmla="*/ 62423 w 105527"/>
                <a:gd name="connsiteY50" fmla="*/ 102001 h 112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5527" h="112156">
                  <a:moveTo>
                    <a:pt x="62423" y="102001"/>
                  </a:moveTo>
                  <a:cubicBezTo>
                    <a:pt x="61871" y="100897"/>
                    <a:pt x="61650" y="99793"/>
                    <a:pt x="61760" y="99020"/>
                  </a:cubicBezTo>
                  <a:cubicBezTo>
                    <a:pt x="61760" y="98137"/>
                    <a:pt x="62202" y="97254"/>
                    <a:pt x="62864" y="96482"/>
                  </a:cubicBezTo>
                  <a:cubicBezTo>
                    <a:pt x="63527" y="95709"/>
                    <a:pt x="64520" y="95046"/>
                    <a:pt x="65955" y="94495"/>
                  </a:cubicBezTo>
                  <a:cubicBezTo>
                    <a:pt x="67390" y="93942"/>
                    <a:pt x="69046" y="93391"/>
                    <a:pt x="70923" y="92618"/>
                  </a:cubicBezTo>
                  <a:cubicBezTo>
                    <a:pt x="72799" y="91845"/>
                    <a:pt x="74786" y="90741"/>
                    <a:pt x="76884" y="89416"/>
                  </a:cubicBezTo>
                  <a:cubicBezTo>
                    <a:pt x="78981" y="88092"/>
                    <a:pt x="80968" y="86105"/>
                    <a:pt x="82956" y="83676"/>
                  </a:cubicBezTo>
                  <a:cubicBezTo>
                    <a:pt x="84722" y="81358"/>
                    <a:pt x="86047" y="79261"/>
                    <a:pt x="86819" y="77163"/>
                  </a:cubicBezTo>
                  <a:cubicBezTo>
                    <a:pt x="87592" y="75066"/>
                    <a:pt x="87923" y="73079"/>
                    <a:pt x="87923" y="71091"/>
                  </a:cubicBezTo>
                  <a:cubicBezTo>
                    <a:pt x="87923" y="69105"/>
                    <a:pt x="87371" y="67449"/>
                    <a:pt x="86488" y="65793"/>
                  </a:cubicBezTo>
                  <a:cubicBezTo>
                    <a:pt x="85605" y="64137"/>
                    <a:pt x="84280" y="62702"/>
                    <a:pt x="82735" y="61377"/>
                  </a:cubicBezTo>
                  <a:cubicBezTo>
                    <a:pt x="80637" y="59721"/>
                    <a:pt x="78540" y="58949"/>
                    <a:pt x="76222" y="59059"/>
                  </a:cubicBezTo>
                  <a:cubicBezTo>
                    <a:pt x="73903" y="59059"/>
                    <a:pt x="71585" y="59721"/>
                    <a:pt x="69046" y="60825"/>
                  </a:cubicBezTo>
                  <a:cubicBezTo>
                    <a:pt x="66618" y="61929"/>
                    <a:pt x="63968" y="63475"/>
                    <a:pt x="61319" y="65241"/>
                  </a:cubicBezTo>
                  <a:cubicBezTo>
                    <a:pt x="58669" y="67118"/>
                    <a:pt x="55799" y="68884"/>
                    <a:pt x="53039" y="70760"/>
                  </a:cubicBezTo>
                  <a:cubicBezTo>
                    <a:pt x="50169" y="72637"/>
                    <a:pt x="47189" y="74293"/>
                    <a:pt x="44098" y="75728"/>
                  </a:cubicBezTo>
                  <a:cubicBezTo>
                    <a:pt x="41007" y="77274"/>
                    <a:pt x="37805" y="78267"/>
                    <a:pt x="34604" y="78708"/>
                  </a:cubicBezTo>
                  <a:cubicBezTo>
                    <a:pt x="31403" y="79261"/>
                    <a:pt x="27981" y="79040"/>
                    <a:pt x="24559" y="78157"/>
                  </a:cubicBezTo>
                  <a:cubicBezTo>
                    <a:pt x="21137" y="77274"/>
                    <a:pt x="17604" y="75397"/>
                    <a:pt x="13961" y="72527"/>
                  </a:cubicBezTo>
                  <a:cubicBezTo>
                    <a:pt x="9987" y="69436"/>
                    <a:pt x="6896" y="65793"/>
                    <a:pt x="4467" y="61709"/>
                  </a:cubicBezTo>
                  <a:cubicBezTo>
                    <a:pt x="2149" y="57624"/>
                    <a:pt x="714" y="53208"/>
                    <a:pt x="162" y="48682"/>
                  </a:cubicBezTo>
                  <a:cubicBezTo>
                    <a:pt x="-279" y="44046"/>
                    <a:pt x="162" y="39299"/>
                    <a:pt x="1708" y="34331"/>
                  </a:cubicBezTo>
                  <a:cubicBezTo>
                    <a:pt x="3253" y="29364"/>
                    <a:pt x="5903" y="24506"/>
                    <a:pt x="9766" y="19650"/>
                  </a:cubicBezTo>
                  <a:cubicBezTo>
                    <a:pt x="11974" y="16890"/>
                    <a:pt x="14403" y="14351"/>
                    <a:pt x="17052" y="12033"/>
                  </a:cubicBezTo>
                  <a:cubicBezTo>
                    <a:pt x="19701" y="9714"/>
                    <a:pt x="22572" y="7727"/>
                    <a:pt x="25552" y="6071"/>
                  </a:cubicBezTo>
                  <a:cubicBezTo>
                    <a:pt x="28533" y="4416"/>
                    <a:pt x="31623" y="2980"/>
                    <a:pt x="34714" y="1987"/>
                  </a:cubicBezTo>
                  <a:cubicBezTo>
                    <a:pt x="37805" y="993"/>
                    <a:pt x="40896" y="221"/>
                    <a:pt x="43987" y="0"/>
                  </a:cubicBezTo>
                  <a:lnTo>
                    <a:pt x="48072" y="10929"/>
                  </a:lnTo>
                  <a:cubicBezTo>
                    <a:pt x="48293" y="11812"/>
                    <a:pt x="48293" y="12695"/>
                    <a:pt x="48182" y="13688"/>
                  </a:cubicBezTo>
                  <a:cubicBezTo>
                    <a:pt x="48182" y="14571"/>
                    <a:pt x="47741" y="15455"/>
                    <a:pt x="47079" y="16227"/>
                  </a:cubicBezTo>
                  <a:cubicBezTo>
                    <a:pt x="46306" y="17221"/>
                    <a:pt x="44981" y="17993"/>
                    <a:pt x="43215" y="18546"/>
                  </a:cubicBezTo>
                  <a:cubicBezTo>
                    <a:pt x="41448" y="19097"/>
                    <a:pt x="39461" y="19760"/>
                    <a:pt x="37143" y="20533"/>
                  </a:cubicBezTo>
                  <a:cubicBezTo>
                    <a:pt x="34825" y="21305"/>
                    <a:pt x="32507" y="22520"/>
                    <a:pt x="29968" y="23955"/>
                  </a:cubicBezTo>
                  <a:cubicBezTo>
                    <a:pt x="27429" y="25500"/>
                    <a:pt x="25000" y="27708"/>
                    <a:pt x="22572" y="30799"/>
                  </a:cubicBezTo>
                  <a:cubicBezTo>
                    <a:pt x="18929" y="35435"/>
                    <a:pt x="17162" y="39961"/>
                    <a:pt x="17273" y="44156"/>
                  </a:cubicBezTo>
                  <a:cubicBezTo>
                    <a:pt x="17493" y="48461"/>
                    <a:pt x="19591" y="52215"/>
                    <a:pt x="23675" y="55527"/>
                  </a:cubicBezTo>
                  <a:cubicBezTo>
                    <a:pt x="25994" y="57403"/>
                    <a:pt x="28312" y="58286"/>
                    <a:pt x="30630" y="58286"/>
                  </a:cubicBezTo>
                  <a:cubicBezTo>
                    <a:pt x="32948" y="58286"/>
                    <a:pt x="35377" y="57734"/>
                    <a:pt x="37916" y="56630"/>
                  </a:cubicBezTo>
                  <a:cubicBezTo>
                    <a:pt x="40455" y="55527"/>
                    <a:pt x="42994" y="53981"/>
                    <a:pt x="45533" y="52104"/>
                  </a:cubicBezTo>
                  <a:cubicBezTo>
                    <a:pt x="48182" y="50228"/>
                    <a:pt x="50832" y="48351"/>
                    <a:pt x="53592" y="46475"/>
                  </a:cubicBezTo>
                  <a:cubicBezTo>
                    <a:pt x="56351" y="44598"/>
                    <a:pt x="59332" y="42942"/>
                    <a:pt x="62312" y="41397"/>
                  </a:cubicBezTo>
                  <a:cubicBezTo>
                    <a:pt x="65403" y="39851"/>
                    <a:pt x="68494" y="38858"/>
                    <a:pt x="71916" y="38416"/>
                  </a:cubicBezTo>
                  <a:cubicBezTo>
                    <a:pt x="75228" y="37974"/>
                    <a:pt x="78761" y="38195"/>
                    <a:pt x="82403" y="39299"/>
                  </a:cubicBezTo>
                  <a:cubicBezTo>
                    <a:pt x="86047" y="40293"/>
                    <a:pt x="89800" y="42390"/>
                    <a:pt x="93884" y="45591"/>
                  </a:cubicBezTo>
                  <a:cubicBezTo>
                    <a:pt x="97086" y="48130"/>
                    <a:pt x="99624" y="51221"/>
                    <a:pt x="101722" y="54864"/>
                  </a:cubicBezTo>
                  <a:cubicBezTo>
                    <a:pt x="103709" y="58507"/>
                    <a:pt x="104923" y="62481"/>
                    <a:pt x="105365" y="66786"/>
                  </a:cubicBezTo>
                  <a:cubicBezTo>
                    <a:pt x="105806" y="71091"/>
                    <a:pt x="105365" y="75618"/>
                    <a:pt x="103819" y="80254"/>
                  </a:cubicBezTo>
                  <a:cubicBezTo>
                    <a:pt x="102384" y="84890"/>
                    <a:pt x="99956" y="89527"/>
                    <a:pt x="96313" y="94053"/>
                  </a:cubicBezTo>
                  <a:cubicBezTo>
                    <a:pt x="92228" y="99241"/>
                    <a:pt x="87592" y="103326"/>
                    <a:pt x="82514" y="106417"/>
                  </a:cubicBezTo>
                  <a:cubicBezTo>
                    <a:pt x="77436" y="109508"/>
                    <a:pt x="72248" y="111384"/>
                    <a:pt x="66949" y="112157"/>
                  </a:cubicBezTo>
                  <a:lnTo>
                    <a:pt x="62423" y="102001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AAB4B5A1-135D-94DE-5C89-C7B80B83F39D}"/>
                </a:ext>
              </a:extLst>
            </p:cNvPr>
            <p:cNvSpPr/>
            <p:nvPr/>
          </p:nvSpPr>
          <p:spPr>
            <a:xfrm>
              <a:off x="9960594" y="4568242"/>
              <a:ext cx="129930" cy="127391"/>
            </a:xfrm>
            <a:custGeom>
              <a:avLst/>
              <a:gdLst>
                <a:gd name="connsiteX0" fmla="*/ 82462 w 129930"/>
                <a:gd name="connsiteY0" fmla="*/ 127281 h 127391"/>
                <a:gd name="connsiteX1" fmla="*/ 70209 w 129930"/>
                <a:gd name="connsiteY1" fmla="*/ 116131 h 127391"/>
                <a:gd name="connsiteX2" fmla="*/ 103657 w 129930"/>
                <a:gd name="connsiteY2" fmla="*/ 79592 h 127391"/>
                <a:gd name="connsiteX3" fmla="*/ 80806 w 129930"/>
                <a:gd name="connsiteY3" fmla="*/ 58728 h 127391"/>
                <a:gd name="connsiteX4" fmla="*/ 54533 w 129930"/>
                <a:gd name="connsiteY4" fmla="*/ 87540 h 127391"/>
                <a:gd name="connsiteX5" fmla="*/ 42721 w 129930"/>
                <a:gd name="connsiteY5" fmla="*/ 76722 h 127391"/>
                <a:gd name="connsiteX6" fmla="*/ 68994 w 129930"/>
                <a:gd name="connsiteY6" fmla="*/ 47910 h 127391"/>
                <a:gd name="connsiteX7" fmla="*/ 45702 w 129930"/>
                <a:gd name="connsiteY7" fmla="*/ 26604 h 127391"/>
                <a:gd name="connsiteX8" fmla="*/ 12254 w 129930"/>
                <a:gd name="connsiteY8" fmla="*/ 63144 h 127391"/>
                <a:gd name="connsiteX9" fmla="*/ 0 w 129930"/>
                <a:gd name="connsiteY9" fmla="*/ 51994 h 127391"/>
                <a:gd name="connsiteX10" fmla="*/ 47468 w 129930"/>
                <a:gd name="connsiteY10" fmla="*/ 0 h 127391"/>
                <a:gd name="connsiteX11" fmla="*/ 129930 w 129930"/>
                <a:gd name="connsiteY11" fmla="*/ 75397 h 127391"/>
                <a:gd name="connsiteX12" fmla="*/ 82352 w 129930"/>
                <a:gd name="connsiteY12" fmla="*/ 127391 h 12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30" h="127391">
                  <a:moveTo>
                    <a:pt x="82462" y="127281"/>
                  </a:moveTo>
                  <a:lnTo>
                    <a:pt x="70209" y="116131"/>
                  </a:lnTo>
                  <a:lnTo>
                    <a:pt x="103657" y="79592"/>
                  </a:lnTo>
                  <a:lnTo>
                    <a:pt x="80806" y="58728"/>
                  </a:lnTo>
                  <a:lnTo>
                    <a:pt x="54533" y="87540"/>
                  </a:lnTo>
                  <a:lnTo>
                    <a:pt x="42721" y="76722"/>
                  </a:lnTo>
                  <a:lnTo>
                    <a:pt x="68994" y="47910"/>
                  </a:lnTo>
                  <a:lnTo>
                    <a:pt x="45702" y="26604"/>
                  </a:lnTo>
                  <a:lnTo>
                    <a:pt x="12254" y="63144"/>
                  </a:lnTo>
                  <a:lnTo>
                    <a:pt x="0" y="51994"/>
                  </a:lnTo>
                  <a:lnTo>
                    <a:pt x="47468" y="0"/>
                  </a:lnTo>
                  <a:lnTo>
                    <a:pt x="129930" y="75397"/>
                  </a:lnTo>
                  <a:lnTo>
                    <a:pt x="82352" y="127391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A58B5870-72B8-58C1-6DD6-478208B5985B}"/>
                </a:ext>
              </a:extLst>
            </p:cNvPr>
            <p:cNvSpPr/>
            <p:nvPr/>
          </p:nvSpPr>
          <p:spPr>
            <a:xfrm>
              <a:off x="9874682" y="4669914"/>
              <a:ext cx="112541" cy="116047"/>
            </a:xfrm>
            <a:custGeom>
              <a:avLst/>
              <a:gdLst>
                <a:gd name="connsiteX0" fmla="*/ 15151 w 112541"/>
                <a:gd name="connsiteY0" fmla="*/ 55525 h 116047"/>
                <a:gd name="connsiteX1" fmla="*/ 12171 w 112541"/>
                <a:gd name="connsiteY1" fmla="*/ 56629 h 116047"/>
                <a:gd name="connsiteX2" fmla="*/ 138 w 112541"/>
                <a:gd name="connsiteY2" fmla="*/ 55746 h 116047"/>
                <a:gd name="connsiteX3" fmla="*/ 3450 w 112541"/>
                <a:gd name="connsiteY3" fmla="*/ 34882 h 116047"/>
                <a:gd name="connsiteX4" fmla="*/ 17690 w 112541"/>
                <a:gd name="connsiteY4" fmla="*/ 15343 h 116047"/>
                <a:gd name="connsiteX5" fmla="*/ 36898 w 112541"/>
                <a:gd name="connsiteY5" fmla="*/ 3089 h 116047"/>
                <a:gd name="connsiteX6" fmla="*/ 57321 w 112541"/>
                <a:gd name="connsiteY6" fmla="*/ 109 h 116047"/>
                <a:gd name="connsiteX7" fmla="*/ 77522 w 112541"/>
                <a:gd name="connsiteY7" fmla="*/ 5849 h 116047"/>
                <a:gd name="connsiteX8" fmla="*/ 95957 w 112541"/>
                <a:gd name="connsiteY8" fmla="*/ 19979 h 116047"/>
                <a:gd name="connsiteX9" fmla="*/ 108763 w 112541"/>
                <a:gd name="connsiteY9" fmla="*/ 39629 h 116047"/>
                <a:gd name="connsiteX10" fmla="*/ 112516 w 112541"/>
                <a:gd name="connsiteY10" fmla="*/ 60824 h 116047"/>
                <a:gd name="connsiteX11" fmla="*/ 107438 w 112541"/>
                <a:gd name="connsiteY11" fmla="*/ 81798 h 116047"/>
                <a:gd name="connsiteX12" fmla="*/ 93308 w 112541"/>
                <a:gd name="connsiteY12" fmla="*/ 100785 h 116047"/>
                <a:gd name="connsiteX13" fmla="*/ 74762 w 112541"/>
                <a:gd name="connsiteY13" fmla="*/ 112818 h 116047"/>
                <a:gd name="connsiteX14" fmla="*/ 55885 w 112541"/>
                <a:gd name="connsiteY14" fmla="*/ 116019 h 116047"/>
                <a:gd name="connsiteX15" fmla="*/ 54340 w 112541"/>
                <a:gd name="connsiteY15" fmla="*/ 104208 h 116047"/>
                <a:gd name="connsiteX16" fmla="*/ 54340 w 112541"/>
                <a:gd name="connsiteY16" fmla="*/ 101889 h 116047"/>
                <a:gd name="connsiteX17" fmla="*/ 55775 w 112541"/>
                <a:gd name="connsiteY17" fmla="*/ 99571 h 116047"/>
                <a:gd name="connsiteX18" fmla="*/ 59418 w 112541"/>
                <a:gd name="connsiteY18" fmla="*/ 98136 h 116047"/>
                <a:gd name="connsiteX19" fmla="*/ 64938 w 112541"/>
                <a:gd name="connsiteY19" fmla="*/ 97142 h 116047"/>
                <a:gd name="connsiteX20" fmla="*/ 72223 w 112541"/>
                <a:gd name="connsiteY20" fmla="*/ 94383 h 116047"/>
                <a:gd name="connsiteX21" fmla="*/ 81276 w 112541"/>
                <a:gd name="connsiteY21" fmla="*/ 87759 h 116047"/>
                <a:gd name="connsiteX22" fmla="*/ 89996 w 112541"/>
                <a:gd name="connsiteY22" fmla="*/ 75837 h 116047"/>
                <a:gd name="connsiteX23" fmla="*/ 92866 w 112541"/>
                <a:gd name="connsiteY23" fmla="*/ 62369 h 116047"/>
                <a:gd name="connsiteX24" fmla="*/ 89776 w 112541"/>
                <a:gd name="connsiteY24" fmla="*/ 48239 h 116047"/>
                <a:gd name="connsiteX25" fmla="*/ 80503 w 112541"/>
                <a:gd name="connsiteY25" fmla="*/ 34440 h 116047"/>
                <a:gd name="connsiteX26" fmla="*/ 67035 w 112541"/>
                <a:gd name="connsiteY26" fmla="*/ 24064 h 116047"/>
                <a:gd name="connsiteX27" fmla="*/ 53347 w 112541"/>
                <a:gd name="connsiteY27" fmla="*/ 19979 h 116047"/>
                <a:gd name="connsiteX28" fmla="*/ 40210 w 112541"/>
                <a:gd name="connsiteY28" fmla="*/ 21745 h 116047"/>
                <a:gd name="connsiteX29" fmla="*/ 28729 w 112541"/>
                <a:gd name="connsiteY29" fmla="*/ 28921 h 116047"/>
                <a:gd name="connsiteX30" fmla="*/ 23430 w 112541"/>
                <a:gd name="connsiteY30" fmla="*/ 34551 h 116047"/>
                <a:gd name="connsiteX31" fmla="*/ 19788 w 112541"/>
                <a:gd name="connsiteY31" fmla="*/ 39960 h 116047"/>
                <a:gd name="connsiteX32" fmla="*/ 17580 w 112541"/>
                <a:gd name="connsiteY32" fmla="*/ 45590 h 116047"/>
                <a:gd name="connsiteX33" fmla="*/ 16476 w 112541"/>
                <a:gd name="connsiteY33" fmla="*/ 51993 h 116047"/>
                <a:gd name="connsiteX34" fmla="*/ 16034 w 112541"/>
                <a:gd name="connsiteY34" fmla="*/ 53869 h 116047"/>
                <a:gd name="connsiteX35" fmla="*/ 14930 w 112541"/>
                <a:gd name="connsiteY35" fmla="*/ 55415 h 116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2541" h="116047">
                  <a:moveTo>
                    <a:pt x="15151" y="55525"/>
                  </a:moveTo>
                  <a:cubicBezTo>
                    <a:pt x="14268" y="56298"/>
                    <a:pt x="13275" y="56629"/>
                    <a:pt x="12171" y="56629"/>
                  </a:cubicBezTo>
                  <a:lnTo>
                    <a:pt x="138" y="55746"/>
                  </a:lnTo>
                  <a:cubicBezTo>
                    <a:pt x="-414" y="48570"/>
                    <a:pt x="690" y="41616"/>
                    <a:pt x="3450" y="34882"/>
                  </a:cubicBezTo>
                  <a:cubicBezTo>
                    <a:pt x="6209" y="28148"/>
                    <a:pt x="10957" y="21635"/>
                    <a:pt x="17690" y="15343"/>
                  </a:cubicBezTo>
                  <a:cubicBezTo>
                    <a:pt x="23762" y="9713"/>
                    <a:pt x="30164" y="5629"/>
                    <a:pt x="36898" y="3089"/>
                  </a:cubicBezTo>
                  <a:cubicBezTo>
                    <a:pt x="43632" y="550"/>
                    <a:pt x="50476" y="-333"/>
                    <a:pt x="57321" y="109"/>
                  </a:cubicBezTo>
                  <a:cubicBezTo>
                    <a:pt x="64165" y="550"/>
                    <a:pt x="70899" y="2538"/>
                    <a:pt x="77522" y="5849"/>
                  </a:cubicBezTo>
                  <a:cubicBezTo>
                    <a:pt x="84145" y="9271"/>
                    <a:pt x="90327" y="13908"/>
                    <a:pt x="95957" y="19979"/>
                  </a:cubicBezTo>
                  <a:cubicBezTo>
                    <a:pt x="101698" y="26051"/>
                    <a:pt x="106003" y="32674"/>
                    <a:pt x="108763" y="39629"/>
                  </a:cubicBezTo>
                  <a:cubicBezTo>
                    <a:pt x="111523" y="46583"/>
                    <a:pt x="112737" y="53649"/>
                    <a:pt x="112516" y="60824"/>
                  </a:cubicBezTo>
                  <a:cubicBezTo>
                    <a:pt x="112295" y="67999"/>
                    <a:pt x="110640" y="74954"/>
                    <a:pt x="107438" y="81798"/>
                  </a:cubicBezTo>
                  <a:cubicBezTo>
                    <a:pt x="104237" y="88642"/>
                    <a:pt x="99490" y="95045"/>
                    <a:pt x="93308" y="100785"/>
                  </a:cubicBezTo>
                  <a:cubicBezTo>
                    <a:pt x="87236" y="106526"/>
                    <a:pt x="81055" y="110500"/>
                    <a:pt x="74762" y="112818"/>
                  </a:cubicBezTo>
                  <a:cubicBezTo>
                    <a:pt x="68470" y="115136"/>
                    <a:pt x="62178" y="116240"/>
                    <a:pt x="55885" y="116019"/>
                  </a:cubicBezTo>
                  <a:lnTo>
                    <a:pt x="54340" y="104208"/>
                  </a:lnTo>
                  <a:cubicBezTo>
                    <a:pt x="54230" y="103435"/>
                    <a:pt x="54340" y="102772"/>
                    <a:pt x="54340" y="101889"/>
                  </a:cubicBezTo>
                  <a:cubicBezTo>
                    <a:pt x="54340" y="101006"/>
                    <a:pt x="55002" y="100344"/>
                    <a:pt x="55775" y="99571"/>
                  </a:cubicBezTo>
                  <a:cubicBezTo>
                    <a:pt x="56658" y="98799"/>
                    <a:pt x="57873" y="98246"/>
                    <a:pt x="59418" y="98136"/>
                  </a:cubicBezTo>
                  <a:cubicBezTo>
                    <a:pt x="60964" y="97915"/>
                    <a:pt x="62840" y="97584"/>
                    <a:pt x="64938" y="97142"/>
                  </a:cubicBezTo>
                  <a:cubicBezTo>
                    <a:pt x="67035" y="96591"/>
                    <a:pt x="69574" y="95708"/>
                    <a:pt x="72223" y="94383"/>
                  </a:cubicBezTo>
                  <a:cubicBezTo>
                    <a:pt x="74983" y="93058"/>
                    <a:pt x="77964" y="90850"/>
                    <a:pt x="81276" y="87759"/>
                  </a:cubicBezTo>
                  <a:cubicBezTo>
                    <a:pt x="85139" y="84116"/>
                    <a:pt x="88009" y="80142"/>
                    <a:pt x="89996" y="75837"/>
                  </a:cubicBezTo>
                  <a:cubicBezTo>
                    <a:pt x="91983" y="71532"/>
                    <a:pt x="92977" y="67006"/>
                    <a:pt x="92866" y="62369"/>
                  </a:cubicBezTo>
                  <a:cubicBezTo>
                    <a:pt x="92866" y="57733"/>
                    <a:pt x="91762" y="52986"/>
                    <a:pt x="89776" y="48239"/>
                  </a:cubicBezTo>
                  <a:cubicBezTo>
                    <a:pt x="87789" y="43493"/>
                    <a:pt x="84698" y="38856"/>
                    <a:pt x="80503" y="34440"/>
                  </a:cubicBezTo>
                  <a:cubicBezTo>
                    <a:pt x="76197" y="29804"/>
                    <a:pt x="71672" y="26382"/>
                    <a:pt x="67035" y="24064"/>
                  </a:cubicBezTo>
                  <a:cubicBezTo>
                    <a:pt x="62398" y="21745"/>
                    <a:pt x="57873" y="20310"/>
                    <a:pt x="53347" y="19979"/>
                  </a:cubicBezTo>
                  <a:cubicBezTo>
                    <a:pt x="48821" y="19648"/>
                    <a:pt x="44515" y="20200"/>
                    <a:pt x="40210" y="21745"/>
                  </a:cubicBezTo>
                  <a:cubicBezTo>
                    <a:pt x="36015" y="23291"/>
                    <a:pt x="32151" y="25609"/>
                    <a:pt x="28729" y="28921"/>
                  </a:cubicBezTo>
                  <a:cubicBezTo>
                    <a:pt x="26632" y="30908"/>
                    <a:pt x="24866" y="32674"/>
                    <a:pt x="23430" y="34551"/>
                  </a:cubicBezTo>
                  <a:cubicBezTo>
                    <a:pt x="21996" y="36317"/>
                    <a:pt x="20781" y="38194"/>
                    <a:pt x="19788" y="39960"/>
                  </a:cubicBezTo>
                  <a:cubicBezTo>
                    <a:pt x="18794" y="41726"/>
                    <a:pt x="18132" y="43603"/>
                    <a:pt x="17580" y="45590"/>
                  </a:cubicBezTo>
                  <a:cubicBezTo>
                    <a:pt x="17028" y="47577"/>
                    <a:pt x="16697" y="49674"/>
                    <a:pt x="16476" y="51993"/>
                  </a:cubicBezTo>
                  <a:cubicBezTo>
                    <a:pt x="16476" y="52655"/>
                    <a:pt x="16255" y="53317"/>
                    <a:pt x="16034" y="53869"/>
                  </a:cubicBezTo>
                  <a:cubicBezTo>
                    <a:pt x="15813" y="54421"/>
                    <a:pt x="15482" y="54973"/>
                    <a:pt x="14930" y="55415"/>
                  </a:cubicBez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726FF81-D2CE-9268-3BB1-37E160553985}"/>
                </a:ext>
              </a:extLst>
            </p:cNvPr>
            <p:cNvSpPr/>
            <p:nvPr/>
          </p:nvSpPr>
          <p:spPr>
            <a:xfrm>
              <a:off x="9775485" y="4758546"/>
              <a:ext cx="125166" cy="128615"/>
            </a:xfrm>
            <a:custGeom>
              <a:avLst/>
              <a:gdLst>
                <a:gd name="connsiteX0" fmla="*/ 29788 w 125166"/>
                <a:gd name="connsiteY0" fmla="*/ 25400 h 128615"/>
                <a:gd name="connsiteX1" fmla="*/ 22613 w 125166"/>
                <a:gd name="connsiteY1" fmla="*/ 33679 h 128615"/>
                <a:gd name="connsiteX2" fmla="*/ 19853 w 125166"/>
                <a:gd name="connsiteY2" fmla="*/ 43062 h 128615"/>
                <a:gd name="connsiteX3" fmla="*/ 21399 w 125166"/>
                <a:gd name="connsiteY3" fmla="*/ 53108 h 128615"/>
                <a:gd name="connsiteX4" fmla="*/ 27250 w 125166"/>
                <a:gd name="connsiteY4" fmla="*/ 63264 h 128615"/>
                <a:gd name="connsiteX5" fmla="*/ 68867 w 125166"/>
                <a:gd name="connsiteY5" fmla="*/ 115700 h 128615"/>
                <a:gd name="connsiteX6" fmla="*/ 52639 w 125166"/>
                <a:gd name="connsiteY6" fmla="*/ 128615 h 128615"/>
                <a:gd name="connsiteX7" fmla="*/ 11022 w 125166"/>
                <a:gd name="connsiteY7" fmla="*/ 76179 h 128615"/>
                <a:gd name="connsiteX8" fmla="*/ 2080 w 125166"/>
                <a:gd name="connsiteY8" fmla="*/ 59731 h 128615"/>
                <a:gd name="connsiteX9" fmla="*/ 204 w 125166"/>
                <a:gd name="connsiteY9" fmla="*/ 42510 h 128615"/>
                <a:gd name="connsiteX10" fmla="*/ 5613 w 125166"/>
                <a:gd name="connsiteY10" fmla="*/ 25952 h 128615"/>
                <a:gd name="connsiteX11" fmla="*/ 18639 w 125166"/>
                <a:gd name="connsiteY11" fmla="*/ 11269 h 128615"/>
                <a:gd name="connsiteX12" fmla="*/ 35860 w 125166"/>
                <a:gd name="connsiteY12" fmla="*/ 1887 h 128615"/>
                <a:gd name="connsiteX13" fmla="*/ 53191 w 125166"/>
                <a:gd name="connsiteY13" fmla="*/ 341 h 128615"/>
                <a:gd name="connsiteX14" fmla="*/ 69529 w 125166"/>
                <a:gd name="connsiteY14" fmla="*/ 6081 h 128615"/>
                <a:gd name="connsiteX15" fmla="*/ 83549 w 125166"/>
                <a:gd name="connsiteY15" fmla="*/ 18555 h 128615"/>
                <a:gd name="connsiteX16" fmla="*/ 125166 w 125166"/>
                <a:gd name="connsiteY16" fmla="*/ 70991 h 128615"/>
                <a:gd name="connsiteX17" fmla="*/ 108828 w 125166"/>
                <a:gd name="connsiteY17" fmla="*/ 83907 h 128615"/>
                <a:gd name="connsiteX18" fmla="*/ 67211 w 125166"/>
                <a:gd name="connsiteY18" fmla="*/ 31582 h 128615"/>
                <a:gd name="connsiteX19" fmla="*/ 58601 w 125166"/>
                <a:gd name="connsiteY19" fmla="*/ 23634 h 128615"/>
                <a:gd name="connsiteX20" fmla="*/ 49217 w 125166"/>
                <a:gd name="connsiteY20" fmla="*/ 19770 h 128615"/>
                <a:gd name="connsiteX21" fmla="*/ 39393 w 125166"/>
                <a:gd name="connsiteY21" fmla="*/ 20322 h 128615"/>
                <a:gd name="connsiteX22" fmla="*/ 29678 w 125166"/>
                <a:gd name="connsiteY22" fmla="*/ 25510 h 12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166" h="128615">
                  <a:moveTo>
                    <a:pt x="29788" y="25400"/>
                  </a:moveTo>
                  <a:cubicBezTo>
                    <a:pt x="26587" y="27939"/>
                    <a:pt x="24269" y="30698"/>
                    <a:pt x="22613" y="33679"/>
                  </a:cubicBezTo>
                  <a:cubicBezTo>
                    <a:pt x="20957" y="36660"/>
                    <a:pt x="20074" y="39861"/>
                    <a:pt x="19853" y="43062"/>
                  </a:cubicBezTo>
                  <a:cubicBezTo>
                    <a:pt x="19633" y="46374"/>
                    <a:pt x="20184" y="49686"/>
                    <a:pt x="21399" y="53108"/>
                  </a:cubicBezTo>
                  <a:cubicBezTo>
                    <a:pt x="22613" y="56530"/>
                    <a:pt x="24600" y="59952"/>
                    <a:pt x="27250" y="63264"/>
                  </a:cubicBezTo>
                  <a:lnTo>
                    <a:pt x="68867" y="115700"/>
                  </a:lnTo>
                  <a:lnTo>
                    <a:pt x="52639" y="128615"/>
                  </a:lnTo>
                  <a:lnTo>
                    <a:pt x="11022" y="76179"/>
                  </a:lnTo>
                  <a:cubicBezTo>
                    <a:pt x="6938" y="70991"/>
                    <a:pt x="3957" y="65471"/>
                    <a:pt x="2080" y="59731"/>
                  </a:cubicBezTo>
                  <a:cubicBezTo>
                    <a:pt x="204" y="53991"/>
                    <a:pt x="-348" y="48251"/>
                    <a:pt x="204" y="42510"/>
                  </a:cubicBezTo>
                  <a:cubicBezTo>
                    <a:pt x="756" y="36770"/>
                    <a:pt x="2632" y="31251"/>
                    <a:pt x="5613" y="25952"/>
                  </a:cubicBezTo>
                  <a:cubicBezTo>
                    <a:pt x="8704" y="20653"/>
                    <a:pt x="13009" y="15685"/>
                    <a:pt x="18639" y="11269"/>
                  </a:cubicBezTo>
                  <a:cubicBezTo>
                    <a:pt x="24269" y="6854"/>
                    <a:pt x="30009" y="3653"/>
                    <a:pt x="35860" y="1887"/>
                  </a:cubicBezTo>
                  <a:cubicBezTo>
                    <a:pt x="41821" y="120"/>
                    <a:pt x="47561" y="-432"/>
                    <a:pt x="53191" y="341"/>
                  </a:cubicBezTo>
                  <a:cubicBezTo>
                    <a:pt x="58821" y="1114"/>
                    <a:pt x="64341" y="2990"/>
                    <a:pt x="69529" y="6081"/>
                  </a:cubicBezTo>
                  <a:cubicBezTo>
                    <a:pt x="74718" y="9172"/>
                    <a:pt x="79354" y="13257"/>
                    <a:pt x="83549" y="18555"/>
                  </a:cubicBezTo>
                  <a:lnTo>
                    <a:pt x="125166" y="70991"/>
                  </a:lnTo>
                  <a:lnTo>
                    <a:pt x="108828" y="83907"/>
                  </a:lnTo>
                  <a:lnTo>
                    <a:pt x="67211" y="31582"/>
                  </a:lnTo>
                  <a:cubicBezTo>
                    <a:pt x="64562" y="28270"/>
                    <a:pt x="61691" y="25620"/>
                    <a:pt x="58601" y="23634"/>
                  </a:cubicBezTo>
                  <a:cubicBezTo>
                    <a:pt x="55510" y="21646"/>
                    <a:pt x="52419" y="20432"/>
                    <a:pt x="49217" y="19770"/>
                  </a:cubicBezTo>
                  <a:cubicBezTo>
                    <a:pt x="46016" y="19218"/>
                    <a:pt x="42704" y="19328"/>
                    <a:pt x="39393" y="20322"/>
                  </a:cubicBezTo>
                  <a:cubicBezTo>
                    <a:pt x="36081" y="21205"/>
                    <a:pt x="32880" y="22971"/>
                    <a:pt x="29678" y="25510"/>
                  </a:cubicBez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AE9907B-25F3-9503-833B-CDA84E1B7CD1}"/>
                </a:ext>
              </a:extLst>
            </p:cNvPr>
            <p:cNvSpPr/>
            <p:nvPr/>
          </p:nvSpPr>
          <p:spPr>
            <a:xfrm>
              <a:off x="9644876" y="4829206"/>
              <a:ext cx="134566" cy="122789"/>
            </a:xfrm>
            <a:custGeom>
              <a:avLst/>
              <a:gdLst>
                <a:gd name="connsiteX0" fmla="*/ 79482 w 134566"/>
                <a:gd name="connsiteY0" fmla="*/ 47910 h 122789"/>
                <a:gd name="connsiteX1" fmla="*/ 55195 w 134566"/>
                <a:gd name="connsiteY1" fmla="*/ 11591 h 122789"/>
                <a:gd name="connsiteX2" fmla="*/ 72527 w 134566"/>
                <a:gd name="connsiteY2" fmla="*/ 0 h 122789"/>
                <a:gd name="connsiteX3" fmla="*/ 134567 w 134566"/>
                <a:gd name="connsiteY3" fmla="*/ 92949 h 122789"/>
                <a:gd name="connsiteX4" fmla="*/ 106196 w 134566"/>
                <a:gd name="connsiteY4" fmla="*/ 111826 h 122789"/>
                <a:gd name="connsiteX5" fmla="*/ 88644 w 134566"/>
                <a:gd name="connsiteY5" fmla="*/ 120768 h 122789"/>
                <a:gd name="connsiteX6" fmla="*/ 73852 w 134566"/>
                <a:gd name="connsiteY6" fmla="*/ 122645 h 122789"/>
                <a:gd name="connsiteX7" fmla="*/ 61819 w 134566"/>
                <a:gd name="connsiteY7" fmla="*/ 118450 h 122789"/>
                <a:gd name="connsiteX8" fmla="*/ 52546 w 134566"/>
                <a:gd name="connsiteY8" fmla="*/ 108956 h 122789"/>
                <a:gd name="connsiteX9" fmla="*/ 48020 w 134566"/>
                <a:gd name="connsiteY9" fmla="*/ 99131 h 122789"/>
                <a:gd name="connsiteX10" fmla="*/ 46916 w 134566"/>
                <a:gd name="connsiteY10" fmla="*/ 88865 h 122789"/>
                <a:gd name="connsiteX11" fmla="*/ 49345 w 134566"/>
                <a:gd name="connsiteY11" fmla="*/ 78598 h 122789"/>
                <a:gd name="connsiteX12" fmla="*/ 55306 w 134566"/>
                <a:gd name="connsiteY12" fmla="*/ 68663 h 122789"/>
                <a:gd name="connsiteX13" fmla="*/ 46144 w 134566"/>
                <a:gd name="connsiteY13" fmla="*/ 67118 h 122789"/>
                <a:gd name="connsiteX14" fmla="*/ 0 w 134566"/>
                <a:gd name="connsiteY14" fmla="*/ 48351 h 122789"/>
                <a:gd name="connsiteX15" fmla="*/ 15565 w 134566"/>
                <a:gd name="connsiteY15" fmla="*/ 37975 h 122789"/>
                <a:gd name="connsiteX16" fmla="*/ 19981 w 134566"/>
                <a:gd name="connsiteY16" fmla="*/ 36319 h 122789"/>
                <a:gd name="connsiteX17" fmla="*/ 24397 w 134566"/>
                <a:gd name="connsiteY17" fmla="*/ 37092 h 122789"/>
                <a:gd name="connsiteX18" fmla="*/ 63806 w 134566"/>
                <a:gd name="connsiteY18" fmla="*/ 53760 h 122789"/>
                <a:gd name="connsiteX19" fmla="*/ 67780 w 134566"/>
                <a:gd name="connsiteY19" fmla="*/ 54533 h 122789"/>
                <a:gd name="connsiteX20" fmla="*/ 72196 w 134566"/>
                <a:gd name="connsiteY20" fmla="*/ 52657 h 122789"/>
                <a:gd name="connsiteX21" fmla="*/ 79592 w 134566"/>
                <a:gd name="connsiteY21" fmla="*/ 47689 h 122789"/>
                <a:gd name="connsiteX22" fmla="*/ 87761 w 134566"/>
                <a:gd name="connsiteY22" fmla="*/ 60274 h 122789"/>
                <a:gd name="connsiteX23" fmla="*/ 76943 w 134566"/>
                <a:gd name="connsiteY23" fmla="*/ 67449 h 122789"/>
                <a:gd name="connsiteX24" fmla="*/ 69215 w 134566"/>
                <a:gd name="connsiteY24" fmla="*/ 74293 h 122789"/>
                <a:gd name="connsiteX25" fmla="*/ 65462 w 134566"/>
                <a:gd name="connsiteY25" fmla="*/ 81690 h 122789"/>
                <a:gd name="connsiteX26" fmla="*/ 65462 w 134566"/>
                <a:gd name="connsiteY26" fmla="*/ 89086 h 122789"/>
                <a:gd name="connsiteX27" fmla="*/ 68663 w 134566"/>
                <a:gd name="connsiteY27" fmla="*/ 96371 h 122789"/>
                <a:gd name="connsiteX28" fmla="*/ 80586 w 134566"/>
                <a:gd name="connsiteY28" fmla="*/ 104099 h 122789"/>
                <a:gd name="connsiteX29" fmla="*/ 97365 w 134566"/>
                <a:gd name="connsiteY29" fmla="*/ 98358 h 122789"/>
                <a:gd name="connsiteX30" fmla="*/ 108404 w 134566"/>
                <a:gd name="connsiteY30" fmla="*/ 90962 h 122789"/>
                <a:gd name="connsiteX31" fmla="*/ 87761 w 134566"/>
                <a:gd name="connsiteY31" fmla="*/ 60163 h 12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4566" h="122789">
                  <a:moveTo>
                    <a:pt x="79482" y="47910"/>
                  </a:moveTo>
                  <a:lnTo>
                    <a:pt x="55195" y="11591"/>
                  </a:lnTo>
                  <a:lnTo>
                    <a:pt x="72527" y="0"/>
                  </a:lnTo>
                  <a:lnTo>
                    <a:pt x="134567" y="92949"/>
                  </a:lnTo>
                  <a:lnTo>
                    <a:pt x="106196" y="111826"/>
                  </a:lnTo>
                  <a:cubicBezTo>
                    <a:pt x="99904" y="116021"/>
                    <a:pt x="94053" y="119001"/>
                    <a:pt x="88644" y="120768"/>
                  </a:cubicBezTo>
                  <a:cubicBezTo>
                    <a:pt x="83235" y="122534"/>
                    <a:pt x="78378" y="123086"/>
                    <a:pt x="73852" y="122645"/>
                  </a:cubicBezTo>
                  <a:cubicBezTo>
                    <a:pt x="69436" y="122203"/>
                    <a:pt x="65352" y="120768"/>
                    <a:pt x="61819" y="118450"/>
                  </a:cubicBezTo>
                  <a:cubicBezTo>
                    <a:pt x="58286" y="116132"/>
                    <a:pt x="55195" y="112930"/>
                    <a:pt x="52546" y="108956"/>
                  </a:cubicBezTo>
                  <a:cubicBezTo>
                    <a:pt x="50449" y="105865"/>
                    <a:pt x="48903" y="102553"/>
                    <a:pt x="48020" y="99131"/>
                  </a:cubicBezTo>
                  <a:cubicBezTo>
                    <a:pt x="47027" y="95709"/>
                    <a:pt x="46696" y="92287"/>
                    <a:pt x="46916" y="88865"/>
                  </a:cubicBezTo>
                  <a:cubicBezTo>
                    <a:pt x="47137" y="85443"/>
                    <a:pt x="47910" y="82021"/>
                    <a:pt x="49345" y="78598"/>
                  </a:cubicBezTo>
                  <a:cubicBezTo>
                    <a:pt x="50780" y="75176"/>
                    <a:pt x="52767" y="71865"/>
                    <a:pt x="55306" y="68663"/>
                  </a:cubicBezTo>
                  <a:cubicBezTo>
                    <a:pt x="52326" y="68884"/>
                    <a:pt x="49235" y="68332"/>
                    <a:pt x="46144" y="67118"/>
                  </a:cubicBezTo>
                  <a:lnTo>
                    <a:pt x="0" y="48351"/>
                  </a:lnTo>
                  <a:lnTo>
                    <a:pt x="15565" y="37975"/>
                  </a:lnTo>
                  <a:cubicBezTo>
                    <a:pt x="17000" y="36981"/>
                    <a:pt x="18546" y="36429"/>
                    <a:pt x="19981" y="36319"/>
                  </a:cubicBezTo>
                  <a:cubicBezTo>
                    <a:pt x="21416" y="36208"/>
                    <a:pt x="22851" y="36429"/>
                    <a:pt x="24397" y="37092"/>
                  </a:cubicBezTo>
                  <a:lnTo>
                    <a:pt x="63806" y="53760"/>
                  </a:lnTo>
                  <a:cubicBezTo>
                    <a:pt x="65241" y="54423"/>
                    <a:pt x="66566" y="54644"/>
                    <a:pt x="67780" y="54533"/>
                  </a:cubicBezTo>
                  <a:cubicBezTo>
                    <a:pt x="68994" y="54423"/>
                    <a:pt x="70430" y="53760"/>
                    <a:pt x="72196" y="52657"/>
                  </a:cubicBezTo>
                  <a:lnTo>
                    <a:pt x="79592" y="47689"/>
                  </a:lnTo>
                  <a:close/>
                  <a:moveTo>
                    <a:pt x="87761" y="60274"/>
                  </a:moveTo>
                  <a:lnTo>
                    <a:pt x="76943" y="67449"/>
                  </a:lnTo>
                  <a:cubicBezTo>
                    <a:pt x="73741" y="69657"/>
                    <a:pt x="71092" y="71975"/>
                    <a:pt x="69215" y="74293"/>
                  </a:cubicBezTo>
                  <a:cubicBezTo>
                    <a:pt x="67339" y="76722"/>
                    <a:pt x="66124" y="79150"/>
                    <a:pt x="65462" y="81690"/>
                  </a:cubicBezTo>
                  <a:cubicBezTo>
                    <a:pt x="64910" y="84118"/>
                    <a:pt x="64800" y="86657"/>
                    <a:pt x="65462" y="89086"/>
                  </a:cubicBezTo>
                  <a:cubicBezTo>
                    <a:pt x="66014" y="91514"/>
                    <a:pt x="67007" y="93943"/>
                    <a:pt x="68663" y="96371"/>
                  </a:cubicBezTo>
                  <a:cubicBezTo>
                    <a:pt x="71865" y="101118"/>
                    <a:pt x="75728" y="103657"/>
                    <a:pt x="80586" y="104099"/>
                  </a:cubicBezTo>
                  <a:cubicBezTo>
                    <a:pt x="85443" y="104540"/>
                    <a:pt x="90962" y="102664"/>
                    <a:pt x="97365" y="98358"/>
                  </a:cubicBezTo>
                  <a:lnTo>
                    <a:pt x="108404" y="90962"/>
                  </a:lnTo>
                  <a:lnTo>
                    <a:pt x="87761" y="60163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0E27323F-AC12-3B9F-8451-32535E76D98E}"/>
                </a:ext>
              </a:extLst>
            </p:cNvPr>
            <p:cNvSpPr/>
            <p:nvPr/>
          </p:nvSpPr>
          <p:spPr>
            <a:xfrm>
              <a:off x="9588024" y="4900519"/>
              <a:ext cx="74072" cy="107079"/>
            </a:xfrm>
            <a:custGeom>
              <a:avLst/>
              <a:gdLst>
                <a:gd name="connsiteX0" fmla="*/ 0 w 74072"/>
                <a:gd name="connsiteY0" fmla="*/ 10487 h 107079"/>
                <a:gd name="connsiteX1" fmla="*/ 17994 w 74072"/>
                <a:gd name="connsiteY1" fmla="*/ 0 h 107079"/>
                <a:gd name="connsiteX2" fmla="*/ 74073 w 74072"/>
                <a:gd name="connsiteY2" fmla="*/ 96592 h 107079"/>
                <a:gd name="connsiteX3" fmla="*/ 56079 w 74072"/>
                <a:gd name="connsiteY3" fmla="*/ 107079 h 107079"/>
                <a:gd name="connsiteX4" fmla="*/ 0 w 74072"/>
                <a:gd name="connsiteY4" fmla="*/ 10377 h 10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72" h="107079">
                  <a:moveTo>
                    <a:pt x="0" y="10487"/>
                  </a:moveTo>
                  <a:lnTo>
                    <a:pt x="17994" y="0"/>
                  </a:lnTo>
                  <a:lnTo>
                    <a:pt x="74073" y="96592"/>
                  </a:lnTo>
                  <a:lnTo>
                    <a:pt x="56079" y="107079"/>
                  </a:lnTo>
                  <a:lnTo>
                    <a:pt x="0" y="10377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5C5649C9-8922-A1E3-F211-3B74E125B25F}"/>
                </a:ext>
              </a:extLst>
            </p:cNvPr>
            <p:cNvSpPr/>
            <p:nvPr/>
          </p:nvSpPr>
          <p:spPr>
            <a:xfrm>
              <a:off x="9500264" y="4948429"/>
              <a:ext cx="98799" cy="124300"/>
            </a:xfrm>
            <a:custGeom>
              <a:avLst/>
              <a:gdLst>
                <a:gd name="connsiteX0" fmla="*/ 19981 w 98799"/>
                <a:gd name="connsiteY0" fmla="*/ 124300 h 124300"/>
                <a:gd name="connsiteX1" fmla="*/ 12364 w 98799"/>
                <a:gd name="connsiteY1" fmla="*/ 109066 h 124300"/>
                <a:gd name="connsiteX2" fmla="*/ 42390 w 98799"/>
                <a:gd name="connsiteY2" fmla="*/ 93942 h 124300"/>
                <a:gd name="connsiteX3" fmla="*/ 0 w 98799"/>
                <a:gd name="connsiteY3" fmla="*/ 9273 h 124300"/>
                <a:gd name="connsiteX4" fmla="*/ 18546 w 98799"/>
                <a:gd name="connsiteY4" fmla="*/ 0 h 124300"/>
                <a:gd name="connsiteX5" fmla="*/ 60936 w 98799"/>
                <a:gd name="connsiteY5" fmla="*/ 84670 h 124300"/>
                <a:gd name="connsiteX6" fmla="*/ 91183 w 98799"/>
                <a:gd name="connsiteY6" fmla="*/ 69546 h 124300"/>
                <a:gd name="connsiteX7" fmla="*/ 98800 w 98799"/>
                <a:gd name="connsiteY7" fmla="*/ 84780 h 124300"/>
                <a:gd name="connsiteX8" fmla="*/ 19981 w 98799"/>
                <a:gd name="connsiteY8" fmla="*/ 124300 h 12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799" h="124300">
                  <a:moveTo>
                    <a:pt x="19981" y="124300"/>
                  </a:moveTo>
                  <a:lnTo>
                    <a:pt x="12364" y="109066"/>
                  </a:lnTo>
                  <a:lnTo>
                    <a:pt x="42390" y="93942"/>
                  </a:lnTo>
                  <a:lnTo>
                    <a:pt x="0" y="9273"/>
                  </a:lnTo>
                  <a:lnTo>
                    <a:pt x="18546" y="0"/>
                  </a:lnTo>
                  <a:lnTo>
                    <a:pt x="60936" y="84670"/>
                  </a:lnTo>
                  <a:lnTo>
                    <a:pt x="91183" y="69546"/>
                  </a:lnTo>
                  <a:lnTo>
                    <a:pt x="98800" y="84780"/>
                  </a:lnTo>
                  <a:lnTo>
                    <a:pt x="19981" y="124300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C7EA88F6-93A2-8A13-03FA-AE5099C9C0A4}"/>
                </a:ext>
              </a:extLst>
            </p:cNvPr>
            <p:cNvSpPr/>
            <p:nvPr/>
          </p:nvSpPr>
          <p:spPr>
            <a:xfrm>
              <a:off x="9385788" y="5000975"/>
              <a:ext cx="99131" cy="126618"/>
            </a:xfrm>
            <a:custGeom>
              <a:avLst/>
              <a:gdLst>
                <a:gd name="connsiteX0" fmla="*/ 16448 w 99131"/>
                <a:gd name="connsiteY0" fmla="*/ 48020 h 126618"/>
                <a:gd name="connsiteX1" fmla="*/ 0 w 99131"/>
                <a:gd name="connsiteY1" fmla="*/ 7838 h 126618"/>
                <a:gd name="connsiteX2" fmla="*/ 19208 w 99131"/>
                <a:gd name="connsiteY2" fmla="*/ 0 h 126618"/>
                <a:gd name="connsiteX3" fmla="*/ 35656 w 99131"/>
                <a:gd name="connsiteY3" fmla="*/ 40182 h 126618"/>
                <a:gd name="connsiteX4" fmla="*/ 99131 w 99131"/>
                <a:gd name="connsiteY4" fmla="*/ 87982 h 126618"/>
                <a:gd name="connsiteX5" fmla="*/ 82131 w 99131"/>
                <a:gd name="connsiteY5" fmla="*/ 94936 h 126618"/>
                <a:gd name="connsiteX6" fmla="*/ 77715 w 99131"/>
                <a:gd name="connsiteY6" fmla="*/ 95378 h 126618"/>
                <a:gd name="connsiteX7" fmla="*/ 73962 w 99131"/>
                <a:gd name="connsiteY7" fmla="*/ 93281 h 126618"/>
                <a:gd name="connsiteX8" fmla="*/ 40845 w 99131"/>
                <a:gd name="connsiteY8" fmla="*/ 66456 h 126618"/>
                <a:gd name="connsiteX9" fmla="*/ 35546 w 99131"/>
                <a:gd name="connsiteY9" fmla="*/ 61819 h 126618"/>
                <a:gd name="connsiteX10" fmla="*/ 31130 w 99131"/>
                <a:gd name="connsiteY10" fmla="*/ 57293 h 126618"/>
                <a:gd name="connsiteX11" fmla="*/ 31241 w 99131"/>
                <a:gd name="connsiteY11" fmla="*/ 63585 h 126618"/>
                <a:gd name="connsiteX12" fmla="*/ 30799 w 99131"/>
                <a:gd name="connsiteY12" fmla="*/ 70540 h 126618"/>
                <a:gd name="connsiteX13" fmla="*/ 26163 w 99131"/>
                <a:gd name="connsiteY13" fmla="*/ 112820 h 126618"/>
                <a:gd name="connsiteX14" fmla="*/ 25059 w 99131"/>
                <a:gd name="connsiteY14" fmla="*/ 116683 h 126618"/>
                <a:gd name="connsiteX15" fmla="*/ 21637 w 99131"/>
                <a:gd name="connsiteY15" fmla="*/ 119664 h 126618"/>
                <a:gd name="connsiteX16" fmla="*/ 4637 w 99131"/>
                <a:gd name="connsiteY16" fmla="*/ 126618 h 126618"/>
                <a:gd name="connsiteX17" fmla="*/ 16448 w 99131"/>
                <a:gd name="connsiteY17" fmla="*/ 48020 h 12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9131" h="126618">
                  <a:moveTo>
                    <a:pt x="16448" y="48020"/>
                  </a:moveTo>
                  <a:lnTo>
                    <a:pt x="0" y="7838"/>
                  </a:lnTo>
                  <a:lnTo>
                    <a:pt x="19208" y="0"/>
                  </a:lnTo>
                  <a:lnTo>
                    <a:pt x="35656" y="40182"/>
                  </a:lnTo>
                  <a:lnTo>
                    <a:pt x="99131" y="87982"/>
                  </a:lnTo>
                  <a:lnTo>
                    <a:pt x="82131" y="94936"/>
                  </a:lnTo>
                  <a:cubicBezTo>
                    <a:pt x="80475" y="95599"/>
                    <a:pt x="78930" y="95709"/>
                    <a:pt x="77715" y="95378"/>
                  </a:cubicBezTo>
                  <a:cubicBezTo>
                    <a:pt x="76501" y="95047"/>
                    <a:pt x="75177" y="94274"/>
                    <a:pt x="73962" y="93281"/>
                  </a:cubicBezTo>
                  <a:lnTo>
                    <a:pt x="40845" y="66456"/>
                  </a:lnTo>
                  <a:cubicBezTo>
                    <a:pt x="38858" y="64800"/>
                    <a:pt x="37202" y="63254"/>
                    <a:pt x="35546" y="61819"/>
                  </a:cubicBezTo>
                  <a:cubicBezTo>
                    <a:pt x="34001" y="60274"/>
                    <a:pt x="32455" y="58839"/>
                    <a:pt x="31130" y="57293"/>
                  </a:cubicBezTo>
                  <a:cubicBezTo>
                    <a:pt x="31241" y="59390"/>
                    <a:pt x="31351" y="61488"/>
                    <a:pt x="31241" y="63585"/>
                  </a:cubicBezTo>
                  <a:cubicBezTo>
                    <a:pt x="31130" y="65683"/>
                    <a:pt x="31020" y="68001"/>
                    <a:pt x="30799" y="70540"/>
                  </a:cubicBezTo>
                  <a:lnTo>
                    <a:pt x="26163" y="112820"/>
                  </a:lnTo>
                  <a:cubicBezTo>
                    <a:pt x="26163" y="114145"/>
                    <a:pt x="25721" y="115359"/>
                    <a:pt x="25059" y="116683"/>
                  </a:cubicBezTo>
                  <a:cubicBezTo>
                    <a:pt x="24397" y="118008"/>
                    <a:pt x="23182" y="119001"/>
                    <a:pt x="21637" y="119664"/>
                  </a:cubicBezTo>
                  <a:lnTo>
                    <a:pt x="4637" y="126618"/>
                  </a:lnTo>
                  <a:lnTo>
                    <a:pt x="16448" y="48020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77FE7B26-BE57-4771-839A-88A1BE3F31D5}"/>
                </a:ext>
              </a:extLst>
            </p:cNvPr>
            <p:cNvSpPr/>
            <p:nvPr/>
          </p:nvSpPr>
          <p:spPr>
            <a:xfrm>
              <a:off x="7876854" y="4869499"/>
              <a:ext cx="113040" cy="129267"/>
            </a:xfrm>
            <a:custGeom>
              <a:avLst/>
              <a:gdLst>
                <a:gd name="connsiteX0" fmla="*/ 19429 w 113040"/>
                <a:gd name="connsiteY0" fmla="*/ 0 h 129267"/>
                <a:gd name="connsiteX1" fmla="*/ 33228 w 113040"/>
                <a:gd name="connsiteY1" fmla="*/ 8169 h 129267"/>
                <a:gd name="connsiteX2" fmla="*/ 36319 w 113040"/>
                <a:gd name="connsiteY2" fmla="*/ 11591 h 129267"/>
                <a:gd name="connsiteX3" fmla="*/ 36760 w 113040"/>
                <a:gd name="connsiteY3" fmla="*/ 15786 h 129267"/>
                <a:gd name="connsiteX4" fmla="*/ 32234 w 113040"/>
                <a:gd name="connsiteY4" fmla="*/ 39630 h 129267"/>
                <a:gd name="connsiteX5" fmla="*/ 72085 w 113040"/>
                <a:gd name="connsiteY5" fmla="*/ 63254 h 129267"/>
                <a:gd name="connsiteX6" fmla="*/ 90852 w 113040"/>
                <a:gd name="connsiteY6" fmla="*/ 47910 h 129267"/>
                <a:gd name="connsiteX7" fmla="*/ 94605 w 113040"/>
                <a:gd name="connsiteY7" fmla="*/ 46364 h 129267"/>
                <a:gd name="connsiteX8" fmla="*/ 99131 w 113040"/>
                <a:gd name="connsiteY8" fmla="*/ 47357 h 129267"/>
                <a:gd name="connsiteX9" fmla="*/ 113040 w 113040"/>
                <a:gd name="connsiteY9" fmla="*/ 55637 h 129267"/>
                <a:gd name="connsiteX10" fmla="*/ 18215 w 113040"/>
                <a:gd name="connsiteY10" fmla="*/ 129268 h 129267"/>
                <a:gd name="connsiteX11" fmla="*/ 0 w 113040"/>
                <a:gd name="connsiteY11" fmla="*/ 118449 h 129267"/>
                <a:gd name="connsiteX12" fmla="*/ 19318 w 113040"/>
                <a:gd name="connsiteY12" fmla="*/ 0 h 129267"/>
                <a:gd name="connsiteX13" fmla="*/ 60053 w 113040"/>
                <a:gd name="connsiteY13" fmla="*/ 73189 h 129267"/>
                <a:gd name="connsiteX14" fmla="*/ 29474 w 113040"/>
                <a:gd name="connsiteY14" fmla="*/ 54974 h 129267"/>
                <a:gd name="connsiteX15" fmla="*/ 22189 w 113040"/>
                <a:gd name="connsiteY15" fmla="*/ 93832 h 129267"/>
                <a:gd name="connsiteX16" fmla="*/ 20974 w 113040"/>
                <a:gd name="connsiteY16" fmla="*/ 99904 h 129267"/>
                <a:gd name="connsiteX17" fmla="*/ 19098 w 113040"/>
                <a:gd name="connsiteY17" fmla="*/ 107300 h 129267"/>
                <a:gd name="connsiteX18" fmla="*/ 24728 w 113040"/>
                <a:gd name="connsiteY18" fmla="*/ 102112 h 129267"/>
                <a:gd name="connsiteX19" fmla="*/ 29474 w 113040"/>
                <a:gd name="connsiteY19" fmla="*/ 98027 h 129267"/>
                <a:gd name="connsiteX20" fmla="*/ 60053 w 113040"/>
                <a:gd name="connsiteY20" fmla="*/ 73189 h 12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040" h="129267">
                  <a:moveTo>
                    <a:pt x="19429" y="0"/>
                  </a:moveTo>
                  <a:lnTo>
                    <a:pt x="33228" y="8169"/>
                  </a:lnTo>
                  <a:cubicBezTo>
                    <a:pt x="34773" y="9052"/>
                    <a:pt x="35877" y="10266"/>
                    <a:pt x="36319" y="11591"/>
                  </a:cubicBezTo>
                  <a:cubicBezTo>
                    <a:pt x="36760" y="12916"/>
                    <a:pt x="36981" y="14351"/>
                    <a:pt x="36760" y="15786"/>
                  </a:cubicBezTo>
                  <a:lnTo>
                    <a:pt x="32234" y="39630"/>
                  </a:lnTo>
                  <a:lnTo>
                    <a:pt x="72085" y="63254"/>
                  </a:lnTo>
                  <a:lnTo>
                    <a:pt x="90852" y="47910"/>
                  </a:lnTo>
                  <a:cubicBezTo>
                    <a:pt x="91845" y="47137"/>
                    <a:pt x="93060" y="46585"/>
                    <a:pt x="94605" y="46364"/>
                  </a:cubicBezTo>
                  <a:cubicBezTo>
                    <a:pt x="96151" y="46143"/>
                    <a:pt x="97696" y="46475"/>
                    <a:pt x="99131" y="47357"/>
                  </a:cubicBezTo>
                  <a:lnTo>
                    <a:pt x="113040" y="55637"/>
                  </a:lnTo>
                  <a:lnTo>
                    <a:pt x="18215" y="129268"/>
                  </a:lnTo>
                  <a:lnTo>
                    <a:pt x="0" y="118449"/>
                  </a:lnTo>
                  <a:lnTo>
                    <a:pt x="19318" y="0"/>
                  </a:lnTo>
                  <a:close/>
                  <a:moveTo>
                    <a:pt x="60053" y="73189"/>
                  </a:moveTo>
                  <a:lnTo>
                    <a:pt x="29474" y="54974"/>
                  </a:lnTo>
                  <a:lnTo>
                    <a:pt x="22189" y="93832"/>
                  </a:lnTo>
                  <a:cubicBezTo>
                    <a:pt x="21857" y="95598"/>
                    <a:pt x="21416" y="97586"/>
                    <a:pt x="20974" y="99904"/>
                  </a:cubicBezTo>
                  <a:cubicBezTo>
                    <a:pt x="20422" y="102222"/>
                    <a:pt x="19870" y="104650"/>
                    <a:pt x="19098" y="107300"/>
                  </a:cubicBezTo>
                  <a:cubicBezTo>
                    <a:pt x="21085" y="105423"/>
                    <a:pt x="22961" y="103657"/>
                    <a:pt x="24728" y="102112"/>
                  </a:cubicBezTo>
                  <a:cubicBezTo>
                    <a:pt x="26494" y="100566"/>
                    <a:pt x="28039" y="99131"/>
                    <a:pt x="29474" y="98027"/>
                  </a:cubicBezTo>
                  <a:lnTo>
                    <a:pt x="60053" y="73189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D5DAC7B4-9F59-4010-1ADA-B654D723AEF7}"/>
                </a:ext>
              </a:extLst>
            </p:cNvPr>
            <p:cNvSpPr/>
            <p:nvPr/>
          </p:nvSpPr>
          <p:spPr>
            <a:xfrm>
              <a:off x="7738253" y="4810576"/>
              <a:ext cx="124691" cy="127365"/>
            </a:xfrm>
            <a:custGeom>
              <a:avLst/>
              <a:gdLst>
                <a:gd name="connsiteX0" fmla="*/ 11541 w 124691"/>
                <a:gd name="connsiteY0" fmla="*/ 24260 h 127365"/>
                <a:gd name="connsiteX1" fmla="*/ 27989 w 124691"/>
                <a:gd name="connsiteY1" fmla="*/ 8364 h 127365"/>
                <a:gd name="connsiteX2" fmla="*/ 47639 w 124691"/>
                <a:gd name="connsiteY2" fmla="*/ 637 h 127365"/>
                <a:gd name="connsiteX3" fmla="*/ 68834 w 124691"/>
                <a:gd name="connsiteY3" fmla="*/ 1630 h 127365"/>
                <a:gd name="connsiteX4" fmla="*/ 90029 w 124691"/>
                <a:gd name="connsiteY4" fmla="*/ 11786 h 127365"/>
                <a:gd name="connsiteX5" fmla="*/ 124692 w 124691"/>
                <a:gd name="connsiteY5" fmla="*/ 36624 h 127365"/>
                <a:gd name="connsiteX6" fmla="*/ 59561 w 124691"/>
                <a:gd name="connsiteY6" fmla="*/ 127366 h 127365"/>
                <a:gd name="connsiteX7" fmla="*/ 24898 w 124691"/>
                <a:gd name="connsiteY7" fmla="*/ 102528 h 127365"/>
                <a:gd name="connsiteX8" fmla="*/ 8560 w 124691"/>
                <a:gd name="connsiteY8" fmla="*/ 85748 h 127365"/>
                <a:gd name="connsiteX9" fmla="*/ 722 w 124691"/>
                <a:gd name="connsiteY9" fmla="*/ 65988 h 127365"/>
                <a:gd name="connsiteX10" fmla="*/ 1606 w 124691"/>
                <a:gd name="connsiteY10" fmla="*/ 44904 h 127365"/>
                <a:gd name="connsiteX11" fmla="*/ 11430 w 124691"/>
                <a:gd name="connsiteY11" fmla="*/ 24150 h 127365"/>
                <a:gd name="connsiteX12" fmla="*/ 28762 w 124691"/>
                <a:gd name="connsiteY12" fmla="*/ 36624 h 127365"/>
                <a:gd name="connsiteX13" fmla="*/ 21145 w 124691"/>
                <a:gd name="connsiteY13" fmla="*/ 51417 h 127365"/>
                <a:gd name="connsiteX14" fmla="*/ 19710 w 124691"/>
                <a:gd name="connsiteY14" fmla="*/ 65547 h 127365"/>
                <a:gd name="connsiteX15" fmla="*/ 24236 w 124691"/>
                <a:gd name="connsiteY15" fmla="*/ 78352 h 127365"/>
                <a:gd name="connsiteX16" fmla="*/ 34612 w 124691"/>
                <a:gd name="connsiteY16" fmla="*/ 89170 h 127365"/>
                <a:gd name="connsiteX17" fmla="*/ 52275 w 124691"/>
                <a:gd name="connsiteY17" fmla="*/ 101865 h 127365"/>
                <a:gd name="connsiteX18" fmla="*/ 98087 w 124691"/>
                <a:gd name="connsiteY18" fmla="*/ 37949 h 127365"/>
                <a:gd name="connsiteX19" fmla="*/ 80425 w 124691"/>
                <a:gd name="connsiteY19" fmla="*/ 25254 h 127365"/>
                <a:gd name="connsiteX20" fmla="*/ 66847 w 124691"/>
                <a:gd name="connsiteY20" fmla="*/ 18851 h 127365"/>
                <a:gd name="connsiteX21" fmla="*/ 53269 w 124691"/>
                <a:gd name="connsiteY21" fmla="*/ 18741 h 127365"/>
                <a:gd name="connsiteX22" fmla="*/ 40353 w 124691"/>
                <a:gd name="connsiteY22" fmla="*/ 24702 h 127365"/>
                <a:gd name="connsiteX23" fmla="*/ 28762 w 124691"/>
                <a:gd name="connsiteY23" fmla="*/ 36624 h 12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4691" h="127365">
                  <a:moveTo>
                    <a:pt x="11541" y="24260"/>
                  </a:moveTo>
                  <a:cubicBezTo>
                    <a:pt x="16288" y="17637"/>
                    <a:pt x="21807" y="12338"/>
                    <a:pt x="27989" y="8364"/>
                  </a:cubicBezTo>
                  <a:cubicBezTo>
                    <a:pt x="34171" y="4390"/>
                    <a:pt x="40794" y="1851"/>
                    <a:pt x="47639" y="637"/>
                  </a:cubicBezTo>
                  <a:cubicBezTo>
                    <a:pt x="54483" y="-467"/>
                    <a:pt x="61548" y="-136"/>
                    <a:pt x="68834" y="1630"/>
                  </a:cubicBezTo>
                  <a:cubicBezTo>
                    <a:pt x="76119" y="3396"/>
                    <a:pt x="83074" y="6819"/>
                    <a:pt x="90029" y="11786"/>
                  </a:cubicBezTo>
                  <a:lnTo>
                    <a:pt x="124692" y="36624"/>
                  </a:lnTo>
                  <a:lnTo>
                    <a:pt x="59561" y="127366"/>
                  </a:lnTo>
                  <a:lnTo>
                    <a:pt x="24898" y="102528"/>
                  </a:lnTo>
                  <a:cubicBezTo>
                    <a:pt x="18054" y="97560"/>
                    <a:pt x="12534" y="92041"/>
                    <a:pt x="8560" y="85748"/>
                  </a:cubicBezTo>
                  <a:cubicBezTo>
                    <a:pt x="4476" y="79456"/>
                    <a:pt x="1937" y="72832"/>
                    <a:pt x="722" y="65988"/>
                  </a:cubicBezTo>
                  <a:cubicBezTo>
                    <a:pt x="-492" y="59144"/>
                    <a:pt x="-161" y="52079"/>
                    <a:pt x="1606" y="44904"/>
                  </a:cubicBezTo>
                  <a:cubicBezTo>
                    <a:pt x="3372" y="37728"/>
                    <a:pt x="6684" y="30884"/>
                    <a:pt x="11430" y="24150"/>
                  </a:cubicBezTo>
                  <a:close/>
                  <a:moveTo>
                    <a:pt x="28762" y="36624"/>
                  </a:moveTo>
                  <a:cubicBezTo>
                    <a:pt x="25229" y="41592"/>
                    <a:pt x="22690" y="46559"/>
                    <a:pt x="21145" y="51417"/>
                  </a:cubicBezTo>
                  <a:cubicBezTo>
                    <a:pt x="19710" y="56384"/>
                    <a:pt x="19158" y="61021"/>
                    <a:pt x="19710" y="65547"/>
                  </a:cubicBezTo>
                  <a:cubicBezTo>
                    <a:pt x="20262" y="70073"/>
                    <a:pt x="21697" y="74268"/>
                    <a:pt x="24236" y="78352"/>
                  </a:cubicBezTo>
                  <a:cubicBezTo>
                    <a:pt x="26664" y="82326"/>
                    <a:pt x="30197" y="85969"/>
                    <a:pt x="34612" y="89170"/>
                  </a:cubicBezTo>
                  <a:lnTo>
                    <a:pt x="52275" y="101865"/>
                  </a:lnTo>
                  <a:lnTo>
                    <a:pt x="98087" y="37949"/>
                  </a:lnTo>
                  <a:lnTo>
                    <a:pt x="80425" y="25254"/>
                  </a:lnTo>
                  <a:cubicBezTo>
                    <a:pt x="76009" y="22053"/>
                    <a:pt x="71483" y="19955"/>
                    <a:pt x="66847" y="18851"/>
                  </a:cubicBezTo>
                  <a:cubicBezTo>
                    <a:pt x="62210" y="17747"/>
                    <a:pt x="57795" y="17747"/>
                    <a:pt x="53269" y="18741"/>
                  </a:cubicBezTo>
                  <a:cubicBezTo>
                    <a:pt x="48853" y="19734"/>
                    <a:pt x="44548" y="21721"/>
                    <a:pt x="40353" y="24702"/>
                  </a:cubicBezTo>
                  <a:cubicBezTo>
                    <a:pt x="36158" y="27683"/>
                    <a:pt x="32294" y="31657"/>
                    <a:pt x="28762" y="36624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3894861C-1C43-E41D-7331-08BBF733F17A}"/>
                </a:ext>
              </a:extLst>
            </p:cNvPr>
            <p:cNvSpPr/>
            <p:nvPr/>
          </p:nvSpPr>
          <p:spPr>
            <a:xfrm>
              <a:off x="7603084" y="4729634"/>
              <a:ext cx="121098" cy="126507"/>
            </a:xfrm>
            <a:custGeom>
              <a:avLst/>
              <a:gdLst>
                <a:gd name="connsiteX0" fmla="*/ 83235 w 121098"/>
                <a:gd name="connsiteY0" fmla="*/ 126508 h 126507"/>
                <a:gd name="connsiteX1" fmla="*/ 70429 w 121098"/>
                <a:gd name="connsiteY1" fmla="*/ 115579 h 126507"/>
                <a:gd name="connsiteX2" fmla="*/ 67890 w 121098"/>
                <a:gd name="connsiteY2" fmla="*/ 111716 h 126507"/>
                <a:gd name="connsiteX3" fmla="*/ 68111 w 121098"/>
                <a:gd name="connsiteY3" fmla="*/ 107521 h 126507"/>
                <a:gd name="connsiteX4" fmla="*/ 92287 w 121098"/>
                <a:gd name="connsiteY4" fmla="*/ 38637 h 126507"/>
                <a:gd name="connsiteX5" fmla="*/ 95157 w 121098"/>
                <a:gd name="connsiteY5" fmla="*/ 31461 h 126507"/>
                <a:gd name="connsiteX6" fmla="*/ 98800 w 121098"/>
                <a:gd name="connsiteY6" fmla="*/ 23623 h 126507"/>
                <a:gd name="connsiteX7" fmla="*/ 85222 w 121098"/>
                <a:gd name="connsiteY7" fmla="*/ 32676 h 126507"/>
                <a:gd name="connsiteX8" fmla="*/ 21085 w 121098"/>
                <a:gd name="connsiteY8" fmla="*/ 67559 h 126507"/>
                <a:gd name="connsiteX9" fmla="*/ 17111 w 121098"/>
                <a:gd name="connsiteY9" fmla="*/ 68443 h 126507"/>
                <a:gd name="connsiteX10" fmla="*/ 12805 w 121098"/>
                <a:gd name="connsiteY10" fmla="*/ 66676 h 126507"/>
                <a:gd name="connsiteX11" fmla="*/ 0 w 121098"/>
                <a:gd name="connsiteY11" fmla="*/ 55747 h 126507"/>
                <a:gd name="connsiteX12" fmla="*/ 106858 w 121098"/>
                <a:gd name="connsiteY12" fmla="*/ 0 h 126507"/>
                <a:gd name="connsiteX13" fmla="*/ 121099 w 121098"/>
                <a:gd name="connsiteY13" fmla="*/ 12143 h 126507"/>
                <a:gd name="connsiteX14" fmla="*/ 82904 w 121098"/>
                <a:gd name="connsiteY14" fmla="*/ 126508 h 12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098" h="126507">
                  <a:moveTo>
                    <a:pt x="83235" y="126508"/>
                  </a:moveTo>
                  <a:lnTo>
                    <a:pt x="70429" y="115579"/>
                  </a:lnTo>
                  <a:cubicBezTo>
                    <a:pt x="69105" y="114365"/>
                    <a:pt x="68222" y="113151"/>
                    <a:pt x="67890" y="111716"/>
                  </a:cubicBezTo>
                  <a:cubicBezTo>
                    <a:pt x="67559" y="110280"/>
                    <a:pt x="67670" y="108956"/>
                    <a:pt x="68111" y="107521"/>
                  </a:cubicBezTo>
                  <a:lnTo>
                    <a:pt x="92287" y="38637"/>
                  </a:lnTo>
                  <a:cubicBezTo>
                    <a:pt x="93060" y="36319"/>
                    <a:pt x="94053" y="34000"/>
                    <a:pt x="95157" y="31461"/>
                  </a:cubicBezTo>
                  <a:cubicBezTo>
                    <a:pt x="96261" y="28922"/>
                    <a:pt x="97475" y="26273"/>
                    <a:pt x="98800" y="23623"/>
                  </a:cubicBezTo>
                  <a:cubicBezTo>
                    <a:pt x="94053" y="27377"/>
                    <a:pt x="89527" y="30358"/>
                    <a:pt x="85222" y="32676"/>
                  </a:cubicBezTo>
                  <a:lnTo>
                    <a:pt x="21085" y="67559"/>
                  </a:lnTo>
                  <a:cubicBezTo>
                    <a:pt x="19981" y="68111"/>
                    <a:pt x="18656" y="68443"/>
                    <a:pt x="17111" y="68443"/>
                  </a:cubicBezTo>
                  <a:cubicBezTo>
                    <a:pt x="15565" y="68443"/>
                    <a:pt x="14130" y="67890"/>
                    <a:pt x="12805" y="66676"/>
                  </a:cubicBezTo>
                  <a:lnTo>
                    <a:pt x="0" y="55747"/>
                  </a:lnTo>
                  <a:lnTo>
                    <a:pt x="106858" y="0"/>
                  </a:lnTo>
                  <a:lnTo>
                    <a:pt x="121099" y="12143"/>
                  </a:lnTo>
                  <a:lnTo>
                    <a:pt x="82904" y="126508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0750E558-6E45-35ED-504F-5EA32182591B}"/>
                </a:ext>
              </a:extLst>
            </p:cNvPr>
            <p:cNvSpPr/>
            <p:nvPr/>
          </p:nvSpPr>
          <p:spPr>
            <a:xfrm>
              <a:off x="7551642" y="4655451"/>
              <a:ext cx="92949" cy="94605"/>
            </a:xfrm>
            <a:custGeom>
              <a:avLst/>
              <a:gdLst>
                <a:gd name="connsiteX0" fmla="*/ 78046 w 92949"/>
                <a:gd name="connsiteY0" fmla="*/ 0 h 94605"/>
                <a:gd name="connsiteX1" fmla="*/ 92949 w 92949"/>
                <a:gd name="connsiteY1" fmla="*/ 14572 h 94605"/>
                <a:gd name="connsiteX2" fmla="*/ 15013 w 92949"/>
                <a:gd name="connsiteY2" fmla="*/ 94605 h 94605"/>
                <a:gd name="connsiteX3" fmla="*/ 0 w 92949"/>
                <a:gd name="connsiteY3" fmla="*/ 80033 h 94605"/>
                <a:gd name="connsiteX4" fmla="*/ 77936 w 92949"/>
                <a:gd name="connsiteY4" fmla="*/ 0 h 9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949" h="94605">
                  <a:moveTo>
                    <a:pt x="78046" y="0"/>
                  </a:moveTo>
                  <a:lnTo>
                    <a:pt x="92949" y="14572"/>
                  </a:lnTo>
                  <a:lnTo>
                    <a:pt x="15013" y="94605"/>
                  </a:lnTo>
                  <a:lnTo>
                    <a:pt x="0" y="80033"/>
                  </a:lnTo>
                  <a:lnTo>
                    <a:pt x="77936" y="0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5418427E-651D-AB64-5476-14F7C4E01F75}"/>
                </a:ext>
              </a:extLst>
            </p:cNvPr>
            <p:cNvSpPr/>
            <p:nvPr/>
          </p:nvSpPr>
          <p:spPr>
            <a:xfrm>
              <a:off x="7472925" y="4581342"/>
              <a:ext cx="114411" cy="101248"/>
            </a:xfrm>
            <a:custGeom>
              <a:avLst/>
              <a:gdLst>
                <a:gd name="connsiteX0" fmla="*/ 10605 w 114411"/>
                <a:gd name="connsiteY0" fmla="*/ 53025 h 101248"/>
                <a:gd name="connsiteX1" fmla="*/ 13696 w 114411"/>
                <a:gd name="connsiteY1" fmla="*/ 52914 h 101248"/>
                <a:gd name="connsiteX2" fmla="*/ 16014 w 114411"/>
                <a:gd name="connsiteY2" fmla="*/ 54460 h 101248"/>
                <a:gd name="connsiteX3" fmla="*/ 17449 w 114411"/>
                <a:gd name="connsiteY3" fmla="*/ 57882 h 101248"/>
                <a:gd name="connsiteX4" fmla="*/ 18553 w 114411"/>
                <a:gd name="connsiteY4" fmla="*/ 63070 h 101248"/>
                <a:gd name="connsiteX5" fmla="*/ 20761 w 114411"/>
                <a:gd name="connsiteY5" fmla="*/ 69363 h 101248"/>
                <a:gd name="connsiteX6" fmla="*/ 25508 w 114411"/>
                <a:gd name="connsiteY6" fmla="*/ 76317 h 101248"/>
                <a:gd name="connsiteX7" fmla="*/ 31359 w 114411"/>
                <a:gd name="connsiteY7" fmla="*/ 81174 h 101248"/>
                <a:gd name="connsiteX8" fmla="*/ 37099 w 114411"/>
                <a:gd name="connsiteY8" fmla="*/ 83161 h 101248"/>
                <a:gd name="connsiteX9" fmla="*/ 42618 w 114411"/>
                <a:gd name="connsiteY9" fmla="*/ 82609 h 101248"/>
                <a:gd name="connsiteX10" fmla="*/ 47586 w 114411"/>
                <a:gd name="connsiteY10" fmla="*/ 79518 h 101248"/>
                <a:gd name="connsiteX11" fmla="*/ 50898 w 114411"/>
                <a:gd name="connsiteY11" fmla="*/ 73447 h 101248"/>
                <a:gd name="connsiteX12" fmla="*/ 50235 w 114411"/>
                <a:gd name="connsiteY12" fmla="*/ 66161 h 101248"/>
                <a:gd name="connsiteX13" fmla="*/ 47144 w 114411"/>
                <a:gd name="connsiteY13" fmla="*/ 57771 h 101248"/>
                <a:gd name="connsiteX14" fmla="*/ 43060 w 114411"/>
                <a:gd name="connsiteY14" fmla="*/ 48719 h 101248"/>
                <a:gd name="connsiteX15" fmla="*/ 39528 w 114411"/>
                <a:gd name="connsiteY15" fmla="*/ 39115 h 101248"/>
                <a:gd name="connsiteX16" fmla="*/ 38092 w 114411"/>
                <a:gd name="connsiteY16" fmla="*/ 29291 h 101248"/>
                <a:gd name="connsiteX17" fmla="*/ 40190 w 114411"/>
                <a:gd name="connsiteY17" fmla="*/ 19466 h 101248"/>
                <a:gd name="connsiteX18" fmla="*/ 47476 w 114411"/>
                <a:gd name="connsiteY18" fmla="*/ 9862 h 101248"/>
                <a:gd name="connsiteX19" fmla="*/ 59729 w 114411"/>
                <a:gd name="connsiteY19" fmla="*/ 2245 h 101248"/>
                <a:gd name="connsiteX20" fmla="*/ 73307 w 114411"/>
                <a:gd name="connsiteY20" fmla="*/ 37 h 101248"/>
                <a:gd name="connsiteX21" fmla="*/ 87216 w 114411"/>
                <a:gd name="connsiteY21" fmla="*/ 3790 h 101248"/>
                <a:gd name="connsiteX22" fmla="*/ 100463 w 114411"/>
                <a:gd name="connsiteY22" fmla="*/ 14057 h 101248"/>
                <a:gd name="connsiteX23" fmla="*/ 106756 w 114411"/>
                <a:gd name="connsiteY23" fmla="*/ 22557 h 101248"/>
                <a:gd name="connsiteX24" fmla="*/ 111282 w 114411"/>
                <a:gd name="connsiteY24" fmla="*/ 31830 h 101248"/>
                <a:gd name="connsiteX25" fmla="*/ 113821 w 114411"/>
                <a:gd name="connsiteY25" fmla="*/ 41544 h 101248"/>
                <a:gd name="connsiteX26" fmla="*/ 114373 w 114411"/>
                <a:gd name="connsiteY26" fmla="*/ 51038 h 101248"/>
                <a:gd name="connsiteX27" fmla="*/ 102892 w 114411"/>
                <a:gd name="connsiteY27" fmla="*/ 53356 h 101248"/>
                <a:gd name="connsiteX28" fmla="*/ 100132 w 114411"/>
                <a:gd name="connsiteY28" fmla="*/ 53025 h 101248"/>
                <a:gd name="connsiteX29" fmla="*/ 97814 w 114411"/>
                <a:gd name="connsiteY29" fmla="*/ 51589 h 101248"/>
                <a:gd name="connsiteX30" fmla="*/ 96158 w 114411"/>
                <a:gd name="connsiteY30" fmla="*/ 47394 h 101248"/>
                <a:gd name="connsiteX31" fmla="*/ 95165 w 114411"/>
                <a:gd name="connsiteY31" fmla="*/ 41102 h 101248"/>
                <a:gd name="connsiteX32" fmla="*/ 92957 w 114411"/>
                <a:gd name="connsiteY32" fmla="*/ 33375 h 101248"/>
                <a:gd name="connsiteX33" fmla="*/ 87437 w 114411"/>
                <a:gd name="connsiteY33" fmla="*/ 24985 h 101248"/>
                <a:gd name="connsiteX34" fmla="*/ 75073 w 114411"/>
                <a:gd name="connsiteY34" fmla="*/ 17700 h 101248"/>
                <a:gd name="connsiteX35" fmla="*/ 62820 w 114411"/>
                <a:gd name="connsiteY35" fmla="*/ 22336 h 101248"/>
                <a:gd name="connsiteX36" fmla="*/ 58956 w 114411"/>
                <a:gd name="connsiteY36" fmla="*/ 28849 h 101248"/>
                <a:gd name="connsiteX37" fmla="*/ 59398 w 114411"/>
                <a:gd name="connsiteY37" fmla="*/ 36355 h 101248"/>
                <a:gd name="connsiteX38" fmla="*/ 62599 w 114411"/>
                <a:gd name="connsiteY38" fmla="*/ 44635 h 101248"/>
                <a:gd name="connsiteX39" fmla="*/ 66904 w 114411"/>
                <a:gd name="connsiteY39" fmla="*/ 53466 h 101248"/>
                <a:gd name="connsiteX40" fmla="*/ 70547 w 114411"/>
                <a:gd name="connsiteY40" fmla="*/ 62960 h 101248"/>
                <a:gd name="connsiteX41" fmla="*/ 71982 w 114411"/>
                <a:gd name="connsiteY41" fmla="*/ 72895 h 101248"/>
                <a:gd name="connsiteX42" fmla="*/ 69554 w 114411"/>
                <a:gd name="connsiteY42" fmla="*/ 83051 h 101248"/>
                <a:gd name="connsiteX43" fmla="*/ 61495 w 114411"/>
                <a:gd name="connsiteY43" fmla="*/ 93317 h 101248"/>
                <a:gd name="connsiteX44" fmla="*/ 51119 w 114411"/>
                <a:gd name="connsiteY44" fmla="*/ 99499 h 101248"/>
                <a:gd name="connsiteX45" fmla="*/ 38755 w 114411"/>
                <a:gd name="connsiteY45" fmla="*/ 101155 h 101248"/>
                <a:gd name="connsiteX46" fmla="*/ 25729 w 114411"/>
                <a:gd name="connsiteY46" fmla="*/ 97512 h 101248"/>
                <a:gd name="connsiteX47" fmla="*/ 13254 w 114411"/>
                <a:gd name="connsiteY47" fmla="*/ 87908 h 101248"/>
                <a:gd name="connsiteX48" fmla="*/ 3209 w 114411"/>
                <a:gd name="connsiteY48" fmla="*/ 72343 h 101248"/>
                <a:gd name="connsiteX49" fmla="*/ 8 w 114411"/>
                <a:gd name="connsiteY49" fmla="*/ 56005 h 101248"/>
                <a:gd name="connsiteX50" fmla="*/ 10715 w 114411"/>
                <a:gd name="connsiteY50" fmla="*/ 53135 h 10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4411" h="101248">
                  <a:moveTo>
                    <a:pt x="10605" y="53025"/>
                  </a:moveTo>
                  <a:cubicBezTo>
                    <a:pt x="11819" y="52693"/>
                    <a:pt x="12813" y="52583"/>
                    <a:pt x="13696" y="52914"/>
                  </a:cubicBezTo>
                  <a:cubicBezTo>
                    <a:pt x="14579" y="53135"/>
                    <a:pt x="15352" y="53687"/>
                    <a:pt x="16014" y="54460"/>
                  </a:cubicBezTo>
                  <a:cubicBezTo>
                    <a:pt x="16677" y="55232"/>
                    <a:pt x="17229" y="56336"/>
                    <a:pt x="17449" y="57882"/>
                  </a:cubicBezTo>
                  <a:cubicBezTo>
                    <a:pt x="17780" y="59317"/>
                    <a:pt x="18112" y="61083"/>
                    <a:pt x="18553" y="63070"/>
                  </a:cubicBezTo>
                  <a:cubicBezTo>
                    <a:pt x="18995" y="65057"/>
                    <a:pt x="19768" y="67155"/>
                    <a:pt x="20761" y="69363"/>
                  </a:cubicBezTo>
                  <a:cubicBezTo>
                    <a:pt x="21755" y="71681"/>
                    <a:pt x="23300" y="73999"/>
                    <a:pt x="25508" y="76317"/>
                  </a:cubicBezTo>
                  <a:cubicBezTo>
                    <a:pt x="27495" y="78415"/>
                    <a:pt x="29372" y="80070"/>
                    <a:pt x="31359" y="81174"/>
                  </a:cubicBezTo>
                  <a:cubicBezTo>
                    <a:pt x="33346" y="82278"/>
                    <a:pt x="35222" y="82940"/>
                    <a:pt x="37099" y="83161"/>
                  </a:cubicBezTo>
                  <a:cubicBezTo>
                    <a:pt x="38976" y="83382"/>
                    <a:pt x="40852" y="83161"/>
                    <a:pt x="42618" y="82609"/>
                  </a:cubicBezTo>
                  <a:cubicBezTo>
                    <a:pt x="44385" y="81947"/>
                    <a:pt x="46041" y="80953"/>
                    <a:pt x="47586" y="79518"/>
                  </a:cubicBezTo>
                  <a:cubicBezTo>
                    <a:pt x="49463" y="77752"/>
                    <a:pt x="50677" y="75765"/>
                    <a:pt x="50898" y="73447"/>
                  </a:cubicBezTo>
                  <a:cubicBezTo>
                    <a:pt x="51229" y="71129"/>
                    <a:pt x="50898" y="68700"/>
                    <a:pt x="50235" y="66161"/>
                  </a:cubicBezTo>
                  <a:cubicBezTo>
                    <a:pt x="49463" y="63512"/>
                    <a:pt x="48469" y="60752"/>
                    <a:pt x="47144" y="57771"/>
                  </a:cubicBezTo>
                  <a:cubicBezTo>
                    <a:pt x="45820" y="54791"/>
                    <a:pt x="44385" y="51810"/>
                    <a:pt x="43060" y="48719"/>
                  </a:cubicBezTo>
                  <a:cubicBezTo>
                    <a:pt x="41735" y="45629"/>
                    <a:pt x="40521" y="42427"/>
                    <a:pt x="39528" y="39115"/>
                  </a:cubicBezTo>
                  <a:cubicBezTo>
                    <a:pt x="38534" y="35804"/>
                    <a:pt x="37982" y="32602"/>
                    <a:pt x="38092" y="29291"/>
                  </a:cubicBezTo>
                  <a:cubicBezTo>
                    <a:pt x="38203" y="25979"/>
                    <a:pt x="38865" y="22667"/>
                    <a:pt x="40190" y="19466"/>
                  </a:cubicBezTo>
                  <a:cubicBezTo>
                    <a:pt x="41625" y="16154"/>
                    <a:pt x="43943" y="12953"/>
                    <a:pt x="47476" y="9862"/>
                  </a:cubicBezTo>
                  <a:cubicBezTo>
                    <a:pt x="51229" y="6440"/>
                    <a:pt x="55313" y="3901"/>
                    <a:pt x="59729" y="2245"/>
                  </a:cubicBezTo>
                  <a:cubicBezTo>
                    <a:pt x="64145" y="589"/>
                    <a:pt x="68671" y="-184"/>
                    <a:pt x="73307" y="37"/>
                  </a:cubicBezTo>
                  <a:cubicBezTo>
                    <a:pt x="77944" y="258"/>
                    <a:pt x="82580" y="1472"/>
                    <a:pt x="87216" y="3790"/>
                  </a:cubicBezTo>
                  <a:cubicBezTo>
                    <a:pt x="91853" y="6108"/>
                    <a:pt x="96269" y="9420"/>
                    <a:pt x="100463" y="14057"/>
                  </a:cubicBezTo>
                  <a:cubicBezTo>
                    <a:pt x="102892" y="16706"/>
                    <a:pt x="104989" y="19466"/>
                    <a:pt x="106756" y="22557"/>
                  </a:cubicBezTo>
                  <a:cubicBezTo>
                    <a:pt x="108632" y="25537"/>
                    <a:pt x="110067" y="28628"/>
                    <a:pt x="111282" y="31830"/>
                  </a:cubicBezTo>
                  <a:cubicBezTo>
                    <a:pt x="112496" y="35031"/>
                    <a:pt x="113379" y="38232"/>
                    <a:pt x="113821" y="41544"/>
                  </a:cubicBezTo>
                  <a:cubicBezTo>
                    <a:pt x="114373" y="44745"/>
                    <a:pt x="114483" y="47947"/>
                    <a:pt x="114373" y="51038"/>
                  </a:cubicBezTo>
                  <a:lnTo>
                    <a:pt x="102892" y="53356"/>
                  </a:lnTo>
                  <a:cubicBezTo>
                    <a:pt x="102009" y="53356"/>
                    <a:pt x="101126" y="53356"/>
                    <a:pt x="100132" y="53025"/>
                  </a:cubicBezTo>
                  <a:cubicBezTo>
                    <a:pt x="99139" y="52693"/>
                    <a:pt x="98476" y="52252"/>
                    <a:pt x="97814" y="51589"/>
                  </a:cubicBezTo>
                  <a:cubicBezTo>
                    <a:pt x="96931" y="50596"/>
                    <a:pt x="96379" y="49271"/>
                    <a:pt x="96158" y="47394"/>
                  </a:cubicBezTo>
                  <a:cubicBezTo>
                    <a:pt x="95937" y="45629"/>
                    <a:pt x="95606" y="43531"/>
                    <a:pt x="95165" y="41102"/>
                  </a:cubicBezTo>
                  <a:cubicBezTo>
                    <a:pt x="94723" y="38674"/>
                    <a:pt x="93950" y="36135"/>
                    <a:pt x="92957" y="33375"/>
                  </a:cubicBezTo>
                  <a:cubicBezTo>
                    <a:pt x="91963" y="30615"/>
                    <a:pt x="90087" y="27855"/>
                    <a:pt x="87437" y="24985"/>
                  </a:cubicBezTo>
                  <a:cubicBezTo>
                    <a:pt x="83463" y="20570"/>
                    <a:pt x="79268" y="18141"/>
                    <a:pt x="75073" y="17700"/>
                  </a:cubicBezTo>
                  <a:cubicBezTo>
                    <a:pt x="70879" y="17258"/>
                    <a:pt x="66794" y="18693"/>
                    <a:pt x="62820" y="22336"/>
                  </a:cubicBezTo>
                  <a:cubicBezTo>
                    <a:pt x="60612" y="24323"/>
                    <a:pt x="59398" y="26531"/>
                    <a:pt x="58956" y="28849"/>
                  </a:cubicBezTo>
                  <a:cubicBezTo>
                    <a:pt x="58625" y="31167"/>
                    <a:pt x="58736" y="33706"/>
                    <a:pt x="59398" y="36355"/>
                  </a:cubicBezTo>
                  <a:cubicBezTo>
                    <a:pt x="60060" y="39005"/>
                    <a:pt x="61164" y="41765"/>
                    <a:pt x="62599" y="44635"/>
                  </a:cubicBezTo>
                  <a:cubicBezTo>
                    <a:pt x="64034" y="47505"/>
                    <a:pt x="65469" y="50485"/>
                    <a:pt x="66904" y="53466"/>
                  </a:cubicBezTo>
                  <a:cubicBezTo>
                    <a:pt x="68340" y="56447"/>
                    <a:pt x="69554" y="59648"/>
                    <a:pt x="70547" y="62960"/>
                  </a:cubicBezTo>
                  <a:cubicBezTo>
                    <a:pt x="71541" y="66161"/>
                    <a:pt x="71982" y="69473"/>
                    <a:pt x="71982" y="72895"/>
                  </a:cubicBezTo>
                  <a:cubicBezTo>
                    <a:pt x="71982" y="76317"/>
                    <a:pt x="71099" y="79629"/>
                    <a:pt x="69554" y="83051"/>
                  </a:cubicBezTo>
                  <a:cubicBezTo>
                    <a:pt x="68008" y="86473"/>
                    <a:pt x="65359" y="89895"/>
                    <a:pt x="61495" y="93317"/>
                  </a:cubicBezTo>
                  <a:cubicBezTo>
                    <a:pt x="58515" y="96077"/>
                    <a:pt x="54982" y="98174"/>
                    <a:pt x="51119" y="99499"/>
                  </a:cubicBezTo>
                  <a:cubicBezTo>
                    <a:pt x="47144" y="100934"/>
                    <a:pt x="43060" y="101486"/>
                    <a:pt x="38755" y="101155"/>
                  </a:cubicBezTo>
                  <a:cubicBezTo>
                    <a:pt x="34449" y="100824"/>
                    <a:pt x="30144" y="99720"/>
                    <a:pt x="25729" y="97512"/>
                  </a:cubicBezTo>
                  <a:cubicBezTo>
                    <a:pt x="21313" y="95304"/>
                    <a:pt x="17118" y="92214"/>
                    <a:pt x="13254" y="87908"/>
                  </a:cubicBezTo>
                  <a:cubicBezTo>
                    <a:pt x="8839" y="83051"/>
                    <a:pt x="5417" y="77863"/>
                    <a:pt x="3209" y="72343"/>
                  </a:cubicBezTo>
                  <a:cubicBezTo>
                    <a:pt x="1001" y="66823"/>
                    <a:pt x="-103" y="61414"/>
                    <a:pt x="8" y="56005"/>
                  </a:cubicBezTo>
                  <a:lnTo>
                    <a:pt x="10715" y="53135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239E5C53-82D0-8F73-B479-3531BBC2247C}"/>
                </a:ext>
              </a:extLst>
            </p:cNvPr>
            <p:cNvSpPr/>
            <p:nvPr/>
          </p:nvSpPr>
          <p:spPr>
            <a:xfrm>
              <a:off x="7383917" y="4470345"/>
              <a:ext cx="115772" cy="115430"/>
            </a:xfrm>
            <a:custGeom>
              <a:avLst/>
              <a:gdLst>
                <a:gd name="connsiteX0" fmla="*/ 23113 w 115772"/>
                <a:gd name="connsiteY0" fmla="*/ 13007 h 115430"/>
                <a:gd name="connsiteX1" fmla="*/ 43535 w 115772"/>
                <a:gd name="connsiteY1" fmla="*/ 2299 h 115430"/>
                <a:gd name="connsiteX2" fmla="*/ 64951 w 115772"/>
                <a:gd name="connsiteY2" fmla="*/ 312 h 115430"/>
                <a:gd name="connsiteX3" fmla="*/ 85373 w 115772"/>
                <a:gd name="connsiteY3" fmla="*/ 7046 h 115430"/>
                <a:gd name="connsiteX4" fmla="*/ 102926 w 115772"/>
                <a:gd name="connsiteY4" fmla="*/ 22611 h 115430"/>
                <a:gd name="connsiteX5" fmla="*/ 113744 w 115772"/>
                <a:gd name="connsiteY5" fmla="*/ 43475 h 115430"/>
                <a:gd name="connsiteX6" fmla="*/ 115289 w 115772"/>
                <a:gd name="connsiteY6" fmla="*/ 65001 h 115430"/>
                <a:gd name="connsiteX7" fmla="*/ 108114 w 115772"/>
                <a:gd name="connsiteY7" fmla="*/ 85203 h 115430"/>
                <a:gd name="connsiteX8" fmla="*/ 92659 w 115772"/>
                <a:gd name="connsiteY8" fmla="*/ 102424 h 115430"/>
                <a:gd name="connsiteX9" fmla="*/ 72237 w 115772"/>
                <a:gd name="connsiteY9" fmla="*/ 113132 h 115430"/>
                <a:gd name="connsiteX10" fmla="*/ 50821 w 115772"/>
                <a:gd name="connsiteY10" fmla="*/ 115119 h 115430"/>
                <a:gd name="connsiteX11" fmla="*/ 30399 w 115772"/>
                <a:gd name="connsiteY11" fmla="*/ 108274 h 115430"/>
                <a:gd name="connsiteX12" fmla="*/ 12847 w 115772"/>
                <a:gd name="connsiteY12" fmla="*/ 92599 h 115430"/>
                <a:gd name="connsiteX13" fmla="*/ 2028 w 115772"/>
                <a:gd name="connsiteY13" fmla="*/ 71735 h 115430"/>
                <a:gd name="connsiteX14" fmla="*/ 483 w 115772"/>
                <a:gd name="connsiteY14" fmla="*/ 50319 h 115430"/>
                <a:gd name="connsiteX15" fmla="*/ 7658 w 115772"/>
                <a:gd name="connsiteY15" fmla="*/ 30117 h 115430"/>
                <a:gd name="connsiteX16" fmla="*/ 23113 w 115772"/>
                <a:gd name="connsiteY16" fmla="*/ 12897 h 115430"/>
                <a:gd name="connsiteX17" fmla="*/ 36249 w 115772"/>
                <a:gd name="connsiteY17" fmla="*/ 29897 h 115430"/>
                <a:gd name="connsiteX18" fmla="*/ 24769 w 115772"/>
                <a:gd name="connsiteY18" fmla="*/ 41929 h 115430"/>
                <a:gd name="connsiteX19" fmla="*/ 19249 w 115772"/>
                <a:gd name="connsiteY19" fmla="*/ 55066 h 115430"/>
                <a:gd name="connsiteX20" fmla="*/ 19912 w 115772"/>
                <a:gd name="connsiteY20" fmla="*/ 68644 h 115430"/>
                <a:gd name="connsiteX21" fmla="*/ 26866 w 115772"/>
                <a:gd name="connsiteY21" fmla="*/ 81891 h 115430"/>
                <a:gd name="connsiteX22" fmla="*/ 38016 w 115772"/>
                <a:gd name="connsiteY22" fmla="*/ 91936 h 115430"/>
                <a:gd name="connsiteX23" fmla="*/ 51042 w 115772"/>
                <a:gd name="connsiteY23" fmla="*/ 95911 h 115430"/>
                <a:gd name="connsiteX24" fmla="*/ 65172 w 115772"/>
                <a:gd name="connsiteY24" fmla="*/ 93923 h 115430"/>
                <a:gd name="connsiteX25" fmla="*/ 79743 w 115772"/>
                <a:gd name="connsiteY25" fmla="*/ 85755 h 115430"/>
                <a:gd name="connsiteX26" fmla="*/ 91224 w 115772"/>
                <a:gd name="connsiteY26" fmla="*/ 73722 h 115430"/>
                <a:gd name="connsiteX27" fmla="*/ 96633 w 115772"/>
                <a:gd name="connsiteY27" fmla="*/ 60585 h 115430"/>
                <a:gd name="connsiteX28" fmla="*/ 95861 w 115772"/>
                <a:gd name="connsiteY28" fmla="*/ 47007 h 115430"/>
                <a:gd name="connsiteX29" fmla="*/ 88906 w 115772"/>
                <a:gd name="connsiteY29" fmla="*/ 33650 h 115430"/>
                <a:gd name="connsiteX30" fmla="*/ 77756 w 115772"/>
                <a:gd name="connsiteY30" fmla="*/ 23715 h 115430"/>
                <a:gd name="connsiteX31" fmla="*/ 64841 w 115772"/>
                <a:gd name="connsiteY31" fmla="*/ 19741 h 115430"/>
                <a:gd name="connsiteX32" fmla="*/ 50821 w 115772"/>
                <a:gd name="connsiteY32" fmla="*/ 21838 h 115430"/>
                <a:gd name="connsiteX33" fmla="*/ 36249 w 115772"/>
                <a:gd name="connsiteY33" fmla="*/ 30007 h 11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5772" h="115430">
                  <a:moveTo>
                    <a:pt x="23113" y="13007"/>
                  </a:moveTo>
                  <a:cubicBezTo>
                    <a:pt x="29516" y="7929"/>
                    <a:pt x="36360" y="4397"/>
                    <a:pt x="43535" y="2299"/>
                  </a:cubicBezTo>
                  <a:cubicBezTo>
                    <a:pt x="50711" y="202"/>
                    <a:pt x="57886" y="-461"/>
                    <a:pt x="64951" y="312"/>
                  </a:cubicBezTo>
                  <a:cubicBezTo>
                    <a:pt x="72016" y="1085"/>
                    <a:pt x="78750" y="3293"/>
                    <a:pt x="85373" y="7046"/>
                  </a:cubicBezTo>
                  <a:cubicBezTo>
                    <a:pt x="91886" y="10799"/>
                    <a:pt x="97737" y="15987"/>
                    <a:pt x="102926" y="22611"/>
                  </a:cubicBezTo>
                  <a:cubicBezTo>
                    <a:pt x="108114" y="29235"/>
                    <a:pt x="111757" y="36299"/>
                    <a:pt x="113744" y="43475"/>
                  </a:cubicBezTo>
                  <a:cubicBezTo>
                    <a:pt x="115731" y="50761"/>
                    <a:pt x="116283" y="57936"/>
                    <a:pt x="115289" y="65001"/>
                  </a:cubicBezTo>
                  <a:cubicBezTo>
                    <a:pt x="114296" y="72066"/>
                    <a:pt x="111867" y="78800"/>
                    <a:pt x="108114" y="85203"/>
                  </a:cubicBezTo>
                  <a:cubicBezTo>
                    <a:pt x="104250" y="91605"/>
                    <a:pt x="99172" y="97346"/>
                    <a:pt x="92659" y="102424"/>
                  </a:cubicBezTo>
                  <a:cubicBezTo>
                    <a:pt x="86257" y="107502"/>
                    <a:pt x="79412" y="111034"/>
                    <a:pt x="72237" y="113132"/>
                  </a:cubicBezTo>
                  <a:cubicBezTo>
                    <a:pt x="65062" y="115229"/>
                    <a:pt x="57886" y="115891"/>
                    <a:pt x="50821" y="115119"/>
                  </a:cubicBezTo>
                  <a:cubicBezTo>
                    <a:pt x="43756" y="114346"/>
                    <a:pt x="36912" y="112028"/>
                    <a:pt x="30399" y="108274"/>
                  </a:cubicBezTo>
                  <a:cubicBezTo>
                    <a:pt x="23886" y="104521"/>
                    <a:pt x="18035" y="99333"/>
                    <a:pt x="12847" y="92599"/>
                  </a:cubicBezTo>
                  <a:cubicBezTo>
                    <a:pt x="7658" y="85975"/>
                    <a:pt x="4015" y="78910"/>
                    <a:pt x="2028" y="71735"/>
                  </a:cubicBezTo>
                  <a:cubicBezTo>
                    <a:pt x="41" y="64449"/>
                    <a:pt x="-511" y="57384"/>
                    <a:pt x="483" y="50319"/>
                  </a:cubicBezTo>
                  <a:cubicBezTo>
                    <a:pt x="1476" y="43254"/>
                    <a:pt x="3905" y="36520"/>
                    <a:pt x="7658" y="30117"/>
                  </a:cubicBezTo>
                  <a:cubicBezTo>
                    <a:pt x="11522" y="23715"/>
                    <a:pt x="16600" y="17974"/>
                    <a:pt x="23113" y="12897"/>
                  </a:cubicBezTo>
                  <a:close/>
                  <a:moveTo>
                    <a:pt x="36249" y="29897"/>
                  </a:moveTo>
                  <a:cubicBezTo>
                    <a:pt x="31392" y="33650"/>
                    <a:pt x="27529" y="37734"/>
                    <a:pt x="24769" y="41929"/>
                  </a:cubicBezTo>
                  <a:cubicBezTo>
                    <a:pt x="21899" y="46235"/>
                    <a:pt x="20132" y="50540"/>
                    <a:pt x="19249" y="55066"/>
                  </a:cubicBezTo>
                  <a:cubicBezTo>
                    <a:pt x="18477" y="59592"/>
                    <a:pt x="18697" y="64118"/>
                    <a:pt x="19912" y="68644"/>
                  </a:cubicBezTo>
                  <a:cubicBezTo>
                    <a:pt x="21126" y="73170"/>
                    <a:pt x="23444" y="77586"/>
                    <a:pt x="26866" y="81891"/>
                  </a:cubicBezTo>
                  <a:cubicBezTo>
                    <a:pt x="30178" y="86196"/>
                    <a:pt x="33931" y="89508"/>
                    <a:pt x="38016" y="91936"/>
                  </a:cubicBezTo>
                  <a:cubicBezTo>
                    <a:pt x="42100" y="94255"/>
                    <a:pt x="46516" y="95580"/>
                    <a:pt x="51042" y="95911"/>
                  </a:cubicBezTo>
                  <a:cubicBezTo>
                    <a:pt x="55568" y="96242"/>
                    <a:pt x="60315" y="95580"/>
                    <a:pt x="65172" y="93923"/>
                  </a:cubicBezTo>
                  <a:cubicBezTo>
                    <a:pt x="70029" y="92268"/>
                    <a:pt x="74886" y="89508"/>
                    <a:pt x="79743" y="85755"/>
                  </a:cubicBezTo>
                  <a:cubicBezTo>
                    <a:pt x="84601" y="82001"/>
                    <a:pt x="88464" y="77917"/>
                    <a:pt x="91224" y="73722"/>
                  </a:cubicBezTo>
                  <a:cubicBezTo>
                    <a:pt x="94094" y="69417"/>
                    <a:pt x="95861" y="65001"/>
                    <a:pt x="96633" y="60585"/>
                  </a:cubicBezTo>
                  <a:cubicBezTo>
                    <a:pt x="97406" y="56059"/>
                    <a:pt x="97185" y="51533"/>
                    <a:pt x="95861" y="47007"/>
                  </a:cubicBezTo>
                  <a:cubicBezTo>
                    <a:pt x="94646" y="42481"/>
                    <a:pt x="92328" y="37955"/>
                    <a:pt x="88906" y="33650"/>
                  </a:cubicBezTo>
                  <a:cubicBezTo>
                    <a:pt x="85594" y="29345"/>
                    <a:pt x="81841" y="26033"/>
                    <a:pt x="77756" y="23715"/>
                  </a:cubicBezTo>
                  <a:cubicBezTo>
                    <a:pt x="73672" y="21397"/>
                    <a:pt x="69367" y="20072"/>
                    <a:pt x="64841" y="19741"/>
                  </a:cubicBezTo>
                  <a:cubicBezTo>
                    <a:pt x="60315" y="19410"/>
                    <a:pt x="55678" y="20072"/>
                    <a:pt x="50821" y="21838"/>
                  </a:cubicBezTo>
                  <a:cubicBezTo>
                    <a:pt x="45964" y="23494"/>
                    <a:pt x="41107" y="26254"/>
                    <a:pt x="36249" y="30007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3481F7D4-8094-F4A7-363B-8C9A5D0B1B37}"/>
                </a:ext>
              </a:extLst>
            </p:cNvPr>
            <p:cNvSpPr/>
            <p:nvPr/>
          </p:nvSpPr>
          <p:spPr>
            <a:xfrm>
              <a:off x="7302343" y="4338077"/>
              <a:ext cx="122900" cy="133904"/>
            </a:xfrm>
            <a:custGeom>
              <a:avLst/>
              <a:gdLst>
                <a:gd name="connsiteX0" fmla="*/ 74881 w 122900"/>
                <a:gd name="connsiteY0" fmla="*/ 79371 h 133904"/>
                <a:gd name="connsiteX1" fmla="*/ 111531 w 122900"/>
                <a:gd name="connsiteY1" fmla="*/ 55637 h 133904"/>
                <a:gd name="connsiteX2" fmla="*/ 122901 w 122900"/>
                <a:gd name="connsiteY2" fmla="*/ 73079 h 133904"/>
                <a:gd name="connsiteX3" fmla="*/ 29179 w 122900"/>
                <a:gd name="connsiteY3" fmla="*/ 133904 h 133904"/>
                <a:gd name="connsiteX4" fmla="*/ 10633 w 122900"/>
                <a:gd name="connsiteY4" fmla="*/ 105313 h 133904"/>
                <a:gd name="connsiteX5" fmla="*/ 1912 w 122900"/>
                <a:gd name="connsiteY5" fmla="*/ 87650 h 133904"/>
                <a:gd name="connsiteX6" fmla="*/ 146 w 122900"/>
                <a:gd name="connsiteY6" fmla="*/ 72858 h 133904"/>
                <a:gd name="connsiteX7" fmla="*/ 4562 w 122900"/>
                <a:gd name="connsiteY7" fmla="*/ 60936 h 133904"/>
                <a:gd name="connsiteX8" fmla="*/ 14166 w 122900"/>
                <a:gd name="connsiteY8" fmla="*/ 51773 h 133904"/>
                <a:gd name="connsiteX9" fmla="*/ 23990 w 122900"/>
                <a:gd name="connsiteY9" fmla="*/ 47358 h 133904"/>
                <a:gd name="connsiteX10" fmla="*/ 34257 w 122900"/>
                <a:gd name="connsiteY10" fmla="*/ 46475 h 133904"/>
                <a:gd name="connsiteX11" fmla="*/ 44523 w 122900"/>
                <a:gd name="connsiteY11" fmla="*/ 49014 h 133904"/>
                <a:gd name="connsiteX12" fmla="*/ 54348 w 122900"/>
                <a:gd name="connsiteY12" fmla="*/ 55085 h 133904"/>
                <a:gd name="connsiteX13" fmla="*/ 56004 w 122900"/>
                <a:gd name="connsiteY13" fmla="*/ 45923 h 133904"/>
                <a:gd name="connsiteX14" fmla="*/ 75433 w 122900"/>
                <a:gd name="connsiteY14" fmla="*/ 0 h 133904"/>
                <a:gd name="connsiteX15" fmla="*/ 85589 w 122900"/>
                <a:gd name="connsiteY15" fmla="*/ 15676 h 133904"/>
                <a:gd name="connsiteX16" fmla="*/ 87134 w 122900"/>
                <a:gd name="connsiteY16" fmla="*/ 20091 h 133904"/>
                <a:gd name="connsiteX17" fmla="*/ 86251 w 122900"/>
                <a:gd name="connsiteY17" fmla="*/ 24507 h 133904"/>
                <a:gd name="connsiteX18" fmla="*/ 69030 w 122900"/>
                <a:gd name="connsiteY18" fmla="*/ 63695 h 133904"/>
                <a:gd name="connsiteX19" fmla="*/ 68147 w 122900"/>
                <a:gd name="connsiteY19" fmla="*/ 67670 h 133904"/>
                <a:gd name="connsiteX20" fmla="*/ 70024 w 122900"/>
                <a:gd name="connsiteY20" fmla="*/ 72085 h 133904"/>
                <a:gd name="connsiteX21" fmla="*/ 74881 w 122900"/>
                <a:gd name="connsiteY21" fmla="*/ 79592 h 133904"/>
                <a:gd name="connsiteX22" fmla="*/ 62407 w 122900"/>
                <a:gd name="connsiteY22" fmla="*/ 87540 h 133904"/>
                <a:gd name="connsiteX23" fmla="*/ 55341 w 122900"/>
                <a:gd name="connsiteY23" fmla="*/ 76611 h 133904"/>
                <a:gd name="connsiteX24" fmla="*/ 48497 w 122900"/>
                <a:gd name="connsiteY24" fmla="*/ 68774 h 133904"/>
                <a:gd name="connsiteX25" fmla="*/ 41211 w 122900"/>
                <a:gd name="connsiteY25" fmla="*/ 64910 h 133904"/>
                <a:gd name="connsiteX26" fmla="*/ 33815 w 122900"/>
                <a:gd name="connsiteY26" fmla="*/ 64689 h 133904"/>
                <a:gd name="connsiteX27" fmla="*/ 26529 w 122900"/>
                <a:gd name="connsiteY27" fmla="*/ 67780 h 133904"/>
                <a:gd name="connsiteX28" fmla="*/ 18581 w 122900"/>
                <a:gd name="connsiteY28" fmla="*/ 79592 h 133904"/>
                <a:gd name="connsiteX29" fmla="*/ 24101 w 122900"/>
                <a:gd name="connsiteY29" fmla="*/ 96482 h 133904"/>
                <a:gd name="connsiteX30" fmla="*/ 31276 w 122900"/>
                <a:gd name="connsiteY30" fmla="*/ 107631 h 133904"/>
                <a:gd name="connsiteX31" fmla="*/ 62407 w 122900"/>
                <a:gd name="connsiteY31" fmla="*/ 87430 h 13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2900" h="133904">
                  <a:moveTo>
                    <a:pt x="74881" y="79371"/>
                  </a:moveTo>
                  <a:lnTo>
                    <a:pt x="111531" y="55637"/>
                  </a:lnTo>
                  <a:lnTo>
                    <a:pt x="122901" y="73079"/>
                  </a:lnTo>
                  <a:lnTo>
                    <a:pt x="29179" y="133904"/>
                  </a:lnTo>
                  <a:lnTo>
                    <a:pt x="10633" y="105313"/>
                  </a:lnTo>
                  <a:cubicBezTo>
                    <a:pt x="6438" y="98910"/>
                    <a:pt x="3568" y="93060"/>
                    <a:pt x="1912" y="87650"/>
                  </a:cubicBezTo>
                  <a:cubicBezTo>
                    <a:pt x="256" y="82241"/>
                    <a:pt x="-296" y="77274"/>
                    <a:pt x="146" y="72858"/>
                  </a:cubicBezTo>
                  <a:cubicBezTo>
                    <a:pt x="588" y="68443"/>
                    <a:pt x="2133" y="64468"/>
                    <a:pt x="4562" y="60936"/>
                  </a:cubicBezTo>
                  <a:cubicBezTo>
                    <a:pt x="6990" y="57403"/>
                    <a:pt x="10192" y="54423"/>
                    <a:pt x="14166" y="51773"/>
                  </a:cubicBezTo>
                  <a:cubicBezTo>
                    <a:pt x="17367" y="49676"/>
                    <a:pt x="20568" y="48241"/>
                    <a:pt x="23990" y="47358"/>
                  </a:cubicBezTo>
                  <a:cubicBezTo>
                    <a:pt x="27413" y="46475"/>
                    <a:pt x="30835" y="46143"/>
                    <a:pt x="34257" y="46475"/>
                  </a:cubicBezTo>
                  <a:cubicBezTo>
                    <a:pt x="37679" y="46696"/>
                    <a:pt x="41101" y="47578"/>
                    <a:pt x="44523" y="49014"/>
                  </a:cubicBezTo>
                  <a:cubicBezTo>
                    <a:pt x="47945" y="50449"/>
                    <a:pt x="51147" y="52546"/>
                    <a:pt x="54348" y="55085"/>
                  </a:cubicBezTo>
                  <a:cubicBezTo>
                    <a:pt x="54127" y="52105"/>
                    <a:pt x="54790" y="49014"/>
                    <a:pt x="56004" y="45923"/>
                  </a:cubicBezTo>
                  <a:lnTo>
                    <a:pt x="75433" y="0"/>
                  </a:lnTo>
                  <a:lnTo>
                    <a:pt x="85589" y="15676"/>
                  </a:lnTo>
                  <a:cubicBezTo>
                    <a:pt x="86582" y="17221"/>
                    <a:pt x="87134" y="18656"/>
                    <a:pt x="87134" y="20091"/>
                  </a:cubicBezTo>
                  <a:cubicBezTo>
                    <a:pt x="87134" y="21526"/>
                    <a:pt x="86913" y="22961"/>
                    <a:pt x="86251" y="24507"/>
                  </a:cubicBezTo>
                  <a:lnTo>
                    <a:pt x="69030" y="63695"/>
                  </a:lnTo>
                  <a:cubicBezTo>
                    <a:pt x="68368" y="65131"/>
                    <a:pt x="68147" y="66455"/>
                    <a:pt x="68147" y="67670"/>
                  </a:cubicBezTo>
                  <a:cubicBezTo>
                    <a:pt x="68147" y="68884"/>
                    <a:pt x="68809" y="70319"/>
                    <a:pt x="70024" y="72085"/>
                  </a:cubicBezTo>
                  <a:lnTo>
                    <a:pt x="74881" y="79592"/>
                  </a:lnTo>
                  <a:close/>
                  <a:moveTo>
                    <a:pt x="62407" y="87540"/>
                  </a:moveTo>
                  <a:lnTo>
                    <a:pt x="55341" y="76611"/>
                  </a:lnTo>
                  <a:cubicBezTo>
                    <a:pt x="53244" y="73300"/>
                    <a:pt x="50926" y="70761"/>
                    <a:pt x="48497" y="68774"/>
                  </a:cubicBezTo>
                  <a:cubicBezTo>
                    <a:pt x="46069" y="66786"/>
                    <a:pt x="43640" y="65572"/>
                    <a:pt x="41211" y="64910"/>
                  </a:cubicBezTo>
                  <a:cubicBezTo>
                    <a:pt x="38783" y="64248"/>
                    <a:pt x="36244" y="64248"/>
                    <a:pt x="33815" y="64689"/>
                  </a:cubicBezTo>
                  <a:cubicBezTo>
                    <a:pt x="31387" y="65131"/>
                    <a:pt x="28848" y="66235"/>
                    <a:pt x="26529" y="67780"/>
                  </a:cubicBezTo>
                  <a:cubicBezTo>
                    <a:pt x="21783" y="70871"/>
                    <a:pt x="19133" y="74735"/>
                    <a:pt x="18581" y="79592"/>
                  </a:cubicBezTo>
                  <a:cubicBezTo>
                    <a:pt x="18029" y="84339"/>
                    <a:pt x="19906" y="89969"/>
                    <a:pt x="24101" y="96482"/>
                  </a:cubicBezTo>
                  <a:lnTo>
                    <a:pt x="31276" y="107631"/>
                  </a:lnTo>
                  <a:lnTo>
                    <a:pt x="62407" y="87430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88E8122A-275B-4670-5242-E75338CA822C}"/>
                </a:ext>
              </a:extLst>
            </p:cNvPr>
            <p:cNvSpPr/>
            <p:nvPr/>
          </p:nvSpPr>
          <p:spPr>
            <a:xfrm>
              <a:off x="7215280" y="4258044"/>
              <a:ext cx="127501" cy="107300"/>
            </a:xfrm>
            <a:custGeom>
              <a:avLst/>
              <a:gdLst>
                <a:gd name="connsiteX0" fmla="*/ 79371 w 127501"/>
                <a:gd name="connsiteY0" fmla="*/ 20643 h 107300"/>
                <a:gd name="connsiteX1" fmla="*/ 117566 w 127501"/>
                <a:gd name="connsiteY1" fmla="*/ 0 h 107300"/>
                <a:gd name="connsiteX2" fmla="*/ 127502 w 127501"/>
                <a:gd name="connsiteY2" fmla="*/ 18325 h 107300"/>
                <a:gd name="connsiteX3" fmla="*/ 89306 w 127501"/>
                <a:gd name="connsiteY3" fmla="*/ 38968 h 107300"/>
                <a:gd name="connsiteX4" fmla="*/ 48572 w 127501"/>
                <a:gd name="connsiteY4" fmla="*/ 107300 h 107300"/>
                <a:gd name="connsiteX5" fmla="*/ 39851 w 127501"/>
                <a:gd name="connsiteY5" fmla="*/ 91183 h 107300"/>
                <a:gd name="connsiteX6" fmla="*/ 38968 w 127501"/>
                <a:gd name="connsiteY6" fmla="*/ 86767 h 107300"/>
                <a:gd name="connsiteX7" fmla="*/ 40624 w 127501"/>
                <a:gd name="connsiteY7" fmla="*/ 82793 h 107300"/>
                <a:gd name="connsiteX8" fmla="*/ 63696 w 127501"/>
                <a:gd name="connsiteY8" fmla="*/ 47027 h 107300"/>
                <a:gd name="connsiteX9" fmla="*/ 67780 w 127501"/>
                <a:gd name="connsiteY9" fmla="*/ 41286 h 107300"/>
                <a:gd name="connsiteX10" fmla="*/ 71754 w 127501"/>
                <a:gd name="connsiteY10" fmla="*/ 36429 h 107300"/>
                <a:gd name="connsiteX11" fmla="*/ 65462 w 127501"/>
                <a:gd name="connsiteY11" fmla="*/ 37202 h 107300"/>
                <a:gd name="connsiteX12" fmla="*/ 58507 w 127501"/>
                <a:gd name="connsiteY12" fmla="*/ 37533 h 107300"/>
                <a:gd name="connsiteX13" fmla="*/ 16007 w 127501"/>
                <a:gd name="connsiteY13" fmla="*/ 37533 h 107300"/>
                <a:gd name="connsiteX14" fmla="*/ 12033 w 127501"/>
                <a:gd name="connsiteY14" fmla="*/ 36650 h 107300"/>
                <a:gd name="connsiteX15" fmla="*/ 8721 w 127501"/>
                <a:gd name="connsiteY15" fmla="*/ 33559 h 107300"/>
                <a:gd name="connsiteX16" fmla="*/ 0 w 127501"/>
                <a:gd name="connsiteY16" fmla="*/ 17442 h 107300"/>
                <a:gd name="connsiteX17" fmla="*/ 79371 w 127501"/>
                <a:gd name="connsiteY17" fmla="*/ 20643 h 10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501" h="107300">
                  <a:moveTo>
                    <a:pt x="79371" y="20643"/>
                  </a:moveTo>
                  <a:lnTo>
                    <a:pt x="117566" y="0"/>
                  </a:lnTo>
                  <a:lnTo>
                    <a:pt x="127502" y="18325"/>
                  </a:lnTo>
                  <a:lnTo>
                    <a:pt x="89306" y="38968"/>
                  </a:lnTo>
                  <a:lnTo>
                    <a:pt x="48572" y="107300"/>
                  </a:lnTo>
                  <a:lnTo>
                    <a:pt x="39851" y="91183"/>
                  </a:lnTo>
                  <a:cubicBezTo>
                    <a:pt x="38968" y="89637"/>
                    <a:pt x="38637" y="88092"/>
                    <a:pt x="38968" y="86767"/>
                  </a:cubicBezTo>
                  <a:cubicBezTo>
                    <a:pt x="39189" y="85443"/>
                    <a:pt x="39741" y="84118"/>
                    <a:pt x="40624" y="82793"/>
                  </a:cubicBezTo>
                  <a:lnTo>
                    <a:pt x="63696" y="47027"/>
                  </a:lnTo>
                  <a:cubicBezTo>
                    <a:pt x="65131" y="44929"/>
                    <a:pt x="66455" y="43052"/>
                    <a:pt x="67780" y="41286"/>
                  </a:cubicBezTo>
                  <a:cubicBezTo>
                    <a:pt x="69105" y="39520"/>
                    <a:pt x="70430" y="37975"/>
                    <a:pt x="71754" y="36429"/>
                  </a:cubicBezTo>
                  <a:cubicBezTo>
                    <a:pt x="69657" y="36760"/>
                    <a:pt x="67559" y="36981"/>
                    <a:pt x="65462" y="37202"/>
                  </a:cubicBezTo>
                  <a:cubicBezTo>
                    <a:pt x="63254" y="37423"/>
                    <a:pt x="61046" y="37533"/>
                    <a:pt x="58507" y="37533"/>
                  </a:cubicBezTo>
                  <a:lnTo>
                    <a:pt x="16007" y="37533"/>
                  </a:lnTo>
                  <a:cubicBezTo>
                    <a:pt x="14792" y="37533"/>
                    <a:pt x="13357" y="37202"/>
                    <a:pt x="12033" y="36650"/>
                  </a:cubicBezTo>
                  <a:cubicBezTo>
                    <a:pt x="10598" y="36098"/>
                    <a:pt x="9494" y="35104"/>
                    <a:pt x="8721" y="33559"/>
                  </a:cubicBezTo>
                  <a:lnTo>
                    <a:pt x="0" y="17442"/>
                  </a:lnTo>
                  <a:lnTo>
                    <a:pt x="79371" y="20643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53" name="Graphic 4">
            <a:extLst>
              <a:ext uri="{FF2B5EF4-FFF2-40B4-BE49-F238E27FC236}">
                <a16:creationId xmlns:a16="http://schemas.microsoft.com/office/drawing/2014/main" id="{D794853B-3413-FA21-6AEF-96EBC7A11159}"/>
              </a:ext>
            </a:extLst>
          </p:cNvPr>
          <p:cNvGrpSpPr/>
          <p:nvPr/>
        </p:nvGrpSpPr>
        <p:grpSpPr>
          <a:xfrm>
            <a:off x="9242611" y="4047084"/>
            <a:ext cx="535175" cy="512655"/>
            <a:chOff x="9242611" y="3962858"/>
            <a:chExt cx="535175" cy="512655"/>
          </a:xfrm>
          <a:solidFill>
            <a:srgbClr val="606060">
              <a:alpha val="76000"/>
            </a:srgbClr>
          </a:solidFill>
        </p:grpSpPr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9D88B501-8952-BF36-97D7-E12FD86578B7}"/>
                </a:ext>
              </a:extLst>
            </p:cNvPr>
            <p:cNvSpPr/>
            <p:nvPr/>
          </p:nvSpPr>
          <p:spPr>
            <a:xfrm>
              <a:off x="9242611" y="3962858"/>
              <a:ext cx="535175" cy="512655"/>
            </a:xfrm>
            <a:custGeom>
              <a:avLst/>
              <a:gdLst>
                <a:gd name="connsiteX0" fmla="*/ 340887 w 535175"/>
                <a:gd name="connsiteY0" fmla="*/ 446200 h 512655"/>
                <a:gd name="connsiteX1" fmla="*/ 367933 w 535175"/>
                <a:gd name="connsiteY1" fmla="*/ 470597 h 512655"/>
                <a:gd name="connsiteX2" fmla="*/ 483292 w 535175"/>
                <a:gd name="connsiteY2" fmla="*/ 464746 h 512655"/>
                <a:gd name="connsiteX3" fmla="*/ 508130 w 535175"/>
                <a:gd name="connsiteY3" fmla="*/ 437148 h 512655"/>
                <a:gd name="connsiteX4" fmla="*/ 502279 w 535175"/>
                <a:gd name="connsiteY4" fmla="*/ 321569 h 512655"/>
                <a:gd name="connsiteX5" fmla="*/ 475233 w 535175"/>
                <a:gd name="connsiteY5" fmla="*/ 297172 h 512655"/>
                <a:gd name="connsiteX6" fmla="*/ 535176 w 535175"/>
                <a:gd name="connsiteY6" fmla="*/ 230717 h 512655"/>
                <a:gd name="connsiteX7" fmla="*/ 330731 w 535175"/>
                <a:gd name="connsiteY7" fmla="*/ 45812 h 512655"/>
                <a:gd name="connsiteX8" fmla="*/ 300043 w 535175"/>
                <a:gd name="connsiteY8" fmla="*/ 81248 h 512655"/>
                <a:gd name="connsiteX9" fmla="*/ 468941 w 535175"/>
                <a:gd name="connsiteY9" fmla="*/ 234139 h 512655"/>
                <a:gd name="connsiteX10" fmla="*/ 277412 w 535175"/>
                <a:gd name="connsiteY10" fmla="*/ 446421 h 512655"/>
                <a:gd name="connsiteX11" fmla="*/ 66014 w 535175"/>
                <a:gd name="connsiteY11" fmla="*/ 255114 h 512655"/>
                <a:gd name="connsiteX12" fmla="*/ 256218 w 535175"/>
                <a:gd name="connsiteY12" fmla="*/ 44488 h 512655"/>
                <a:gd name="connsiteX13" fmla="*/ 233256 w 535175"/>
                <a:gd name="connsiteY13" fmla="*/ 0 h 512655"/>
                <a:gd name="connsiteX14" fmla="*/ 0 w 535175"/>
                <a:gd name="connsiteY14" fmla="*/ 258536 h 512655"/>
                <a:gd name="connsiteX15" fmla="*/ 280835 w 535175"/>
                <a:gd name="connsiteY15" fmla="*/ 512656 h 512655"/>
                <a:gd name="connsiteX16" fmla="*/ 340777 w 535175"/>
                <a:gd name="connsiteY16" fmla="*/ 446200 h 512655"/>
                <a:gd name="connsiteX17" fmla="*/ 340777 w 535175"/>
                <a:gd name="connsiteY17" fmla="*/ 446200 h 512655"/>
                <a:gd name="connsiteX18" fmla="*/ 372238 w 535175"/>
                <a:gd name="connsiteY18" fmla="*/ 411427 h 512655"/>
                <a:gd name="connsiteX19" fmla="*/ 443882 w 535175"/>
                <a:gd name="connsiteY19" fmla="*/ 332056 h 512655"/>
                <a:gd name="connsiteX20" fmla="*/ 470928 w 535175"/>
                <a:gd name="connsiteY20" fmla="*/ 356452 h 512655"/>
                <a:gd name="connsiteX21" fmla="*/ 473467 w 535175"/>
                <a:gd name="connsiteY21" fmla="*/ 405797 h 512655"/>
                <a:gd name="connsiteX22" fmla="*/ 448629 w 535175"/>
                <a:gd name="connsiteY22" fmla="*/ 433395 h 512655"/>
                <a:gd name="connsiteX23" fmla="*/ 399395 w 535175"/>
                <a:gd name="connsiteY23" fmla="*/ 435934 h 512655"/>
                <a:gd name="connsiteX24" fmla="*/ 372349 w 535175"/>
                <a:gd name="connsiteY24" fmla="*/ 411538 h 512655"/>
                <a:gd name="connsiteX25" fmla="*/ 372349 w 535175"/>
                <a:gd name="connsiteY25" fmla="*/ 411538 h 51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5175" h="512655">
                  <a:moveTo>
                    <a:pt x="340887" y="446200"/>
                  </a:moveTo>
                  <a:lnTo>
                    <a:pt x="367933" y="470597"/>
                  </a:lnTo>
                  <a:cubicBezTo>
                    <a:pt x="401382" y="500844"/>
                    <a:pt x="453045" y="498195"/>
                    <a:pt x="483292" y="464746"/>
                  </a:cubicBezTo>
                  <a:lnTo>
                    <a:pt x="508130" y="437148"/>
                  </a:lnTo>
                  <a:cubicBezTo>
                    <a:pt x="538266" y="403700"/>
                    <a:pt x="535728" y="351927"/>
                    <a:pt x="502279" y="321569"/>
                  </a:cubicBezTo>
                  <a:lnTo>
                    <a:pt x="475233" y="297172"/>
                  </a:lnTo>
                  <a:lnTo>
                    <a:pt x="535176" y="230717"/>
                  </a:lnTo>
                  <a:lnTo>
                    <a:pt x="330731" y="45812"/>
                  </a:lnTo>
                  <a:lnTo>
                    <a:pt x="300043" y="81248"/>
                  </a:lnTo>
                  <a:lnTo>
                    <a:pt x="468941" y="234139"/>
                  </a:lnTo>
                  <a:lnTo>
                    <a:pt x="277412" y="446421"/>
                  </a:lnTo>
                  <a:lnTo>
                    <a:pt x="66014" y="255114"/>
                  </a:lnTo>
                  <a:lnTo>
                    <a:pt x="256218" y="44488"/>
                  </a:lnTo>
                  <a:lnTo>
                    <a:pt x="233256" y="0"/>
                  </a:lnTo>
                  <a:lnTo>
                    <a:pt x="0" y="258536"/>
                  </a:lnTo>
                  <a:lnTo>
                    <a:pt x="280835" y="512656"/>
                  </a:lnTo>
                  <a:lnTo>
                    <a:pt x="340777" y="446200"/>
                  </a:lnTo>
                  <a:lnTo>
                    <a:pt x="340777" y="446200"/>
                  </a:lnTo>
                  <a:close/>
                  <a:moveTo>
                    <a:pt x="372238" y="411427"/>
                  </a:moveTo>
                  <a:lnTo>
                    <a:pt x="443882" y="332056"/>
                  </a:lnTo>
                  <a:lnTo>
                    <a:pt x="470928" y="356452"/>
                  </a:lnTo>
                  <a:cubicBezTo>
                    <a:pt x="485168" y="369368"/>
                    <a:pt x="486272" y="391557"/>
                    <a:pt x="473467" y="405797"/>
                  </a:cubicBezTo>
                  <a:lnTo>
                    <a:pt x="448629" y="433395"/>
                  </a:lnTo>
                  <a:cubicBezTo>
                    <a:pt x="435824" y="447635"/>
                    <a:pt x="413635" y="448739"/>
                    <a:pt x="399395" y="435934"/>
                  </a:cubicBezTo>
                  <a:lnTo>
                    <a:pt x="372349" y="411538"/>
                  </a:lnTo>
                  <a:lnTo>
                    <a:pt x="372349" y="411538"/>
                  </a:lnTo>
                  <a:close/>
                </a:path>
              </a:pathLst>
            </a:custGeom>
            <a:solidFill>
              <a:srgbClr val="606060">
                <a:alpha val="76000"/>
              </a:srgbClr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A6284FED-B0CE-6463-793E-52E2C9068F67}"/>
                </a:ext>
              </a:extLst>
            </p:cNvPr>
            <p:cNvSpPr/>
            <p:nvPr/>
          </p:nvSpPr>
          <p:spPr>
            <a:xfrm>
              <a:off x="9440142" y="4141689"/>
              <a:ext cx="153574" cy="146994"/>
            </a:xfrm>
            <a:custGeom>
              <a:avLst/>
              <a:gdLst>
                <a:gd name="connsiteX0" fmla="*/ 56037 w 153574"/>
                <a:gd name="connsiteY0" fmla="*/ 131920 h 146994"/>
                <a:gd name="connsiteX1" fmla="*/ 138499 w 153574"/>
                <a:gd name="connsiteY1" fmla="*/ 127725 h 146994"/>
                <a:gd name="connsiteX2" fmla="*/ 134305 w 153574"/>
                <a:gd name="connsiteY2" fmla="*/ 45042 h 146994"/>
                <a:gd name="connsiteX3" fmla="*/ 69947 w 153574"/>
                <a:gd name="connsiteY3" fmla="*/ 35769 h 146994"/>
                <a:gd name="connsiteX4" fmla="*/ 65531 w 153574"/>
                <a:gd name="connsiteY4" fmla="*/ 30029 h 146994"/>
                <a:gd name="connsiteX5" fmla="*/ 39037 w 153574"/>
                <a:gd name="connsiteY5" fmla="*/ 6074 h 146994"/>
                <a:gd name="connsiteX6" fmla="*/ 6030 w 153574"/>
                <a:gd name="connsiteY6" fmla="*/ 7730 h 146994"/>
                <a:gd name="connsiteX7" fmla="*/ 7686 w 153574"/>
                <a:gd name="connsiteY7" fmla="*/ 40847 h 146994"/>
                <a:gd name="connsiteX8" fmla="*/ 34180 w 153574"/>
                <a:gd name="connsiteY8" fmla="*/ 64802 h 146994"/>
                <a:gd name="connsiteX9" fmla="*/ 40362 w 153574"/>
                <a:gd name="connsiteY9" fmla="*/ 68666 h 146994"/>
                <a:gd name="connsiteX10" fmla="*/ 56148 w 153574"/>
                <a:gd name="connsiteY10" fmla="*/ 131920 h 146994"/>
                <a:gd name="connsiteX11" fmla="*/ 56148 w 153574"/>
                <a:gd name="connsiteY11" fmla="*/ 131920 h 146994"/>
                <a:gd name="connsiteX12" fmla="*/ 86616 w 153574"/>
                <a:gd name="connsiteY12" fmla="*/ 80698 h 146994"/>
                <a:gd name="connsiteX13" fmla="*/ 102953 w 153574"/>
                <a:gd name="connsiteY13" fmla="*/ 79815 h 146994"/>
                <a:gd name="connsiteX14" fmla="*/ 103837 w 153574"/>
                <a:gd name="connsiteY14" fmla="*/ 96263 h 146994"/>
                <a:gd name="connsiteX15" fmla="*/ 87499 w 153574"/>
                <a:gd name="connsiteY15" fmla="*/ 97147 h 146994"/>
                <a:gd name="connsiteX16" fmla="*/ 86616 w 153574"/>
                <a:gd name="connsiteY16" fmla="*/ 80698 h 146994"/>
                <a:gd name="connsiteX17" fmla="*/ 86616 w 153574"/>
                <a:gd name="connsiteY17" fmla="*/ 80698 h 146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574" h="146994">
                  <a:moveTo>
                    <a:pt x="56037" y="131920"/>
                  </a:moveTo>
                  <a:cubicBezTo>
                    <a:pt x="79992" y="153556"/>
                    <a:pt x="116973" y="151680"/>
                    <a:pt x="138499" y="127725"/>
                  </a:cubicBezTo>
                  <a:cubicBezTo>
                    <a:pt x="160136" y="103770"/>
                    <a:pt x="158259" y="66679"/>
                    <a:pt x="134305" y="45042"/>
                  </a:cubicBezTo>
                  <a:cubicBezTo>
                    <a:pt x="116200" y="28704"/>
                    <a:pt x="90590" y="25834"/>
                    <a:pt x="69947" y="35769"/>
                  </a:cubicBezTo>
                  <a:cubicBezTo>
                    <a:pt x="68732" y="33672"/>
                    <a:pt x="67297" y="31685"/>
                    <a:pt x="65531" y="30029"/>
                  </a:cubicBezTo>
                  <a:lnTo>
                    <a:pt x="39037" y="6074"/>
                  </a:lnTo>
                  <a:cubicBezTo>
                    <a:pt x="29433" y="-2647"/>
                    <a:pt x="14641" y="-1874"/>
                    <a:pt x="6030" y="7730"/>
                  </a:cubicBezTo>
                  <a:cubicBezTo>
                    <a:pt x="-2580" y="17334"/>
                    <a:pt x="-1918" y="32126"/>
                    <a:pt x="7686" y="40847"/>
                  </a:cubicBezTo>
                  <a:lnTo>
                    <a:pt x="34180" y="64802"/>
                  </a:lnTo>
                  <a:cubicBezTo>
                    <a:pt x="36056" y="66458"/>
                    <a:pt x="38154" y="67672"/>
                    <a:pt x="40362" y="68666"/>
                  </a:cubicBezTo>
                  <a:cubicBezTo>
                    <a:pt x="32634" y="90302"/>
                    <a:pt x="38044" y="115472"/>
                    <a:pt x="56148" y="131920"/>
                  </a:cubicBezTo>
                  <a:lnTo>
                    <a:pt x="56148" y="131920"/>
                  </a:lnTo>
                  <a:close/>
                  <a:moveTo>
                    <a:pt x="86616" y="80698"/>
                  </a:moveTo>
                  <a:cubicBezTo>
                    <a:pt x="90811" y="76062"/>
                    <a:pt x="98317" y="75620"/>
                    <a:pt x="102953" y="79815"/>
                  </a:cubicBezTo>
                  <a:cubicBezTo>
                    <a:pt x="107590" y="84010"/>
                    <a:pt x="108032" y="91517"/>
                    <a:pt x="103837" y="96263"/>
                  </a:cubicBezTo>
                  <a:cubicBezTo>
                    <a:pt x="99642" y="100900"/>
                    <a:pt x="92135" y="101342"/>
                    <a:pt x="87499" y="97147"/>
                  </a:cubicBezTo>
                  <a:cubicBezTo>
                    <a:pt x="82863" y="92952"/>
                    <a:pt x="82421" y="85445"/>
                    <a:pt x="86616" y="80698"/>
                  </a:cubicBezTo>
                  <a:lnTo>
                    <a:pt x="86616" y="80698"/>
                  </a:lnTo>
                  <a:close/>
                </a:path>
              </a:pathLst>
            </a:custGeom>
            <a:solidFill>
              <a:srgbClr val="606060">
                <a:alpha val="76000"/>
              </a:srgbClr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56" name="TextBox 255">
            <a:extLst>
              <a:ext uri="{FF2B5EF4-FFF2-40B4-BE49-F238E27FC236}">
                <a16:creationId xmlns:a16="http://schemas.microsoft.com/office/drawing/2014/main" id="{5417781D-8FD1-7D24-B594-E7ED98A8CACE}"/>
              </a:ext>
            </a:extLst>
          </p:cNvPr>
          <p:cNvSpPr txBox="1"/>
          <p:nvPr/>
        </p:nvSpPr>
        <p:spPr>
          <a:xfrm>
            <a:off x="8156694" y="3325119"/>
            <a:ext cx="1265652" cy="5013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DATA &amp; </a:t>
            </a:r>
            <a:br>
              <a:rPr lang="en-GB" sz="1400">
                <a:solidFill>
                  <a:schemeClr val="tx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</a:br>
            <a:r>
              <a:rPr lang="en-GB" sz="1400">
                <a:solidFill>
                  <a:schemeClr val="tx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INSIGHT</a:t>
            </a:r>
          </a:p>
        </p:txBody>
      </p:sp>
      <p:sp>
        <p:nvSpPr>
          <p:cNvPr id="259" name="Slide Number Placeholder 258">
            <a:extLst>
              <a:ext uri="{FF2B5EF4-FFF2-40B4-BE49-F238E27FC236}">
                <a16:creationId xmlns:a16="http://schemas.microsoft.com/office/drawing/2014/main" id="{AC914293-03CB-0307-29AD-88277B61A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647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D5F1-4337-4CC6-8095-44BFB2871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360" y="2336800"/>
            <a:ext cx="4585566" cy="1325880"/>
          </a:xfrm>
        </p:spPr>
        <p:txBody>
          <a:bodyPr>
            <a:noAutofit/>
          </a:bodyPr>
          <a:lstStyle/>
          <a:p>
            <a:r>
              <a:rPr lang="en-GB" sz="2400" dirty="0"/>
              <a:t>Come and find me, or catch me on LinkedIn, if you want to talk about any of the content or about LRQA services – Thanks for listening!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CA79D-61E9-47C9-9A69-47AECC0754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360" y="4870899"/>
            <a:ext cx="4585566" cy="1206497"/>
          </a:xfrm>
        </p:spPr>
        <p:txBody>
          <a:bodyPr>
            <a:normAutofit/>
          </a:bodyPr>
          <a:lstStyle/>
          <a:p>
            <a:r>
              <a:rPr lang="en-US" b="1" dirty="0"/>
              <a:t>Head of AppSec &amp; DevOps @ LRQA</a:t>
            </a:r>
          </a:p>
          <a:p>
            <a:r>
              <a:rPr lang="en-US" sz="1200" dirty="0"/>
              <a:t>18</a:t>
            </a:r>
            <a:r>
              <a:rPr lang="en-US" sz="1200" baseline="30000" dirty="0"/>
              <a:t>th</a:t>
            </a:r>
            <a:r>
              <a:rPr lang="en-US" sz="1200" dirty="0"/>
              <a:t> April 2024</a:t>
            </a:r>
          </a:p>
          <a:p>
            <a:r>
              <a:rPr lang="en-US" sz="1200" dirty="0"/>
              <a:t>Sebastian.coles@lrqa.com</a:t>
            </a:r>
          </a:p>
          <a:p>
            <a:r>
              <a:rPr lang="en-US" sz="1200" dirty="0"/>
              <a:t>https://uk.linkedin.com/in/sebastiancoles</a:t>
            </a:r>
          </a:p>
          <a:p>
            <a:endParaRPr lang="en-GB" sz="1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8E8E44-8B81-47E3-8E8D-F71F277526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360" y="4495051"/>
            <a:ext cx="4150359" cy="320429"/>
          </a:xfrm>
        </p:spPr>
        <p:txBody>
          <a:bodyPr/>
          <a:lstStyle/>
          <a:p>
            <a:r>
              <a:rPr lang="en-US" sz="2400" dirty="0"/>
              <a:t>Sebastian Coles</a:t>
            </a:r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336F69-486D-A9F8-34DD-71AE0AF87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508" y="3751407"/>
            <a:ext cx="2336382" cy="2328326"/>
          </a:xfrm>
          <a:prstGeom prst="rect">
            <a:avLst/>
          </a:prstGeom>
        </p:spPr>
      </p:pic>
      <p:pic>
        <p:nvPicPr>
          <p:cNvPr id="8" name="Picture 7" descr="A person wearing glasses and a blue sweater&#10;&#10;Description automatically generated">
            <a:extLst>
              <a:ext uri="{FF2B5EF4-FFF2-40B4-BE49-F238E27FC236}">
                <a16:creationId xmlns:a16="http://schemas.microsoft.com/office/drawing/2014/main" id="{ABC6044B-87BB-0816-7FA0-091FB1954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76" y="3751407"/>
            <a:ext cx="2336382" cy="233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7527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Custom 5">
      <a:dk1>
        <a:sysClr val="windowText" lastClr="000000"/>
      </a:dk1>
      <a:lt1>
        <a:srgbClr val="FFFFFF"/>
      </a:lt1>
      <a:dk2>
        <a:srgbClr val="0F1232"/>
      </a:dk2>
      <a:lt2>
        <a:srgbClr val="0FF2B2"/>
      </a:lt2>
      <a:accent1>
        <a:srgbClr val="0FF2B2"/>
      </a:accent1>
      <a:accent2>
        <a:srgbClr val="088C8A"/>
      </a:accent2>
      <a:accent3>
        <a:srgbClr val="29FFFB"/>
      </a:accent3>
      <a:accent4>
        <a:srgbClr val="BF1F99"/>
      </a:accent4>
      <a:accent5>
        <a:srgbClr val="0087FF"/>
      </a:accent5>
      <a:accent6>
        <a:srgbClr val="FFE900"/>
      </a:accent6>
      <a:hlink>
        <a:srgbClr val="FF5D2E"/>
      </a:hlink>
      <a:folHlink>
        <a:srgbClr val="034A90"/>
      </a:folHlink>
    </a:clrScheme>
    <a:fontScheme name="Custom 2">
      <a:majorFont>
        <a:latin typeface="Lat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>
          <a:noFill/>
        </a:ln>
      </a:spPr>
      <a:bodyPr wrap="square" lIns="180000" tIns="180000" rIns="180000" bIns="0" rtlCol="0" anchor="t">
        <a:noAutofit/>
      </a:bodyPr>
      <a:lstStyle>
        <a:defPPr algn="l">
          <a:lnSpc>
            <a:spcPct val="90000"/>
          </a:lnSpc>
          <a:spcBef>
            <a:spcPts val="600"/>
          </a:spcBef>
          <a:defRPr sz="16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25400">
          <a:noFill/>
          <a:miter lim="800000"/>
        </a:ln>
      </a:spPr>
      <a:bodyPr wrap="square" lIns="0" tIns="0" rIns="0" bIns="0" rtlCol="0">
        <a:noAutofit/>
      </a:bodyPr>
      <a:lstStyle>
        <a:defPPr algn="l"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2" id="{DC20A7E1-159C-4E0C-876A-F1EEB5C2217A}" vid="{8044987E-19E9-4A21-9A7B-F876D7EDD3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7330a1-03b4-43f1-a06c-f34e0a11df2a">
      <Terms xmlns="http://schemas.microsoft.com/office/infopath/2007/PartnerControls"/>
    </lcf76f155ced4ddcb4097134ff3c332f>
    <TaxCatchAll xmlns="848cd1f4-9257-4408-bc17-684da1e465f4" xsi:nil="true"/>
    <RequestID xmlns="917330a1-03b4-43f1-a06c-f34e0a11df2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D03C51859E0A4F97ECA565DE53214B" ma:contentTypeVersion="16" ma:contentTypeDescription="Create a new document." ma:contentTypeScope="" ma:versionID="280be344ff8c3cbf47c3a62e4a27fbfb">
  <xsd:schema xmlns:xsd="http://www.w3.org/2001/XMLSchema" xmlns:xs="http://www.w3.org/2001/XMLSchema" xmlns:p="http://schemas.microsoft.com/office/2006/metadata/properties" xmlns:ns2="917330a1-03b4-43f1-a06c-f34e0a11df2a" xmlns:ns3="848cd1f4-9257-4408-bc17-684da1e465f4" targetNamespace="http://schemas.microsoft.com/office/2006/metadata/properties" ma:root="true" ma:fieldsID="95fceee22d1f822978560c54b5148683" ns2:_="" ns3:_="">
    <xsd:import namespace="917330a1-03b4-43f1-a06c-f34e0a11df2a"/>
    <xsd:import namespace="848cd1f4-9257-4408-bc17-684da1e465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RequestID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7330a1-03b4-43f1-a06c-f34e0a11df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b2ee2a8-3625-4f16-ae80-260bd78cd8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RequestID" ma:index="22" nillable="true" ma:displayName="Request ID" ma:description="ID assigned to the list entry." ma:format="Dropdown" ma:internalName="RequestID" ma:percentage="FALSE">
      <xsd:simpleType>
        <xsd:restriction base="dms:Number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cd1f4-9257-4408-bc17-684da1e465f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7b3574d7-fc3d-4941-a407-4da674fde09e}" ma:internalName="TaxCatchAll" ma:showField="CatchAllData" ma:web="848cd1f4-9257-4408-bc17-684da1e465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DA3152-7FD5-4C9B-8F33-A3143DCF09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E03E9F-983E-4ACB-B01D-788200E1F7C9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0f8e8255-456b-4de6-8351-9f6fc6bdba4e"/>
    <ds:schemaRef ds:uri="14a15044-2af6-43fd-9353-77cd1f1f5d84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917330a1-03b4-43f1-a06c-f34e0a11df2a"/>
    <ds:schemaRef ds:uri="848cd1f4-9257-4408-bc17-684da1e465f4"/>
  </ds:schemaRefs>
</ds:datastoreItem>
</file>

<file path=customXml/itemProps3.xml><?xml version="1.0" encoding="utf-8"?>
<ds:datastoreItem xmlns:ds="http://schemas.openxmlformats.org/officeDocument/2006/customXml" ds:itemID="{FCC94F15-AA73-4A23-AD97-48588B29C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7330a1-03b4-43f1-a06c-f34e0a11df2a"/>
    <ds:schemaRef ds:uri="848cd1f4-9257-4408-bc17-684da1e465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5c4c49b-ebde-4356-a4f6-d1d955faa706}" enabled="1" method="Standard" siteId="{4a3454a0-8cf4-4a9c-b1c0-6ce4d1495f82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7004</TotalTime>
  <Words>639</Words>
  <Application>Microsoft Office PowerPoint</Application>
  <PresentationFormat>Widescreen</PresentationFormat>
  <Paragraphs>115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Lato Black</vt:lpstr>
      <vt:lpstr>SourceSansPro-Regular</vt:lpstr>
      <vt:lpstr>Source Sans Pro</vt:lpstr>
      <vt:lpstr>Open Sans</vt:lpstr>
      <vt:lpstr>Source Sans Pro SemiBold</vt:lpstr>
      <vt:lpstr>Source Sans Pro Black</vt:lpstr>
      <vt:lpstr>Theme2</vt:lpstr>
      <vt:lpstr>Leadership and Change in DevSecOps</vt:lpstr>
      <vt:lpstr>Roadmaps and Planning for Change</vt:lpstr>
      <vt:lpstr>Understand what game you're playing</vt:lpstr>
      <vt:lpstr>Influence, Politics and the Force</vt:lpstr>
      <vt:lpstr>Intrapreneurship</vt:lpstr>
      <vt:lpstr>Navigate a new era of risk</vt:lpstr>
      <vt:lpstr>Come and find me, or catch me on LinkedIn, if you want to talk about any of the content or about LRQA services – Thanks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LRQA 2022</dc:title>
  <dc:creator>Andrew James</dc:creator>
  <cp:lastModifiedBy>SEBASTIAN COLES (1008587)</cp:lastModifiedBy>
  <cp:revision>58</cp:revision>
  <dcterms:created xsi:type="dcterms:W3CDTF">2021-10-11T17:43:51Z</dcterms:created>
  <dcterms:modified xsi:type="dcterms:W3CDTF">2024-04-09T21:26:19Z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0x0101007CD03C51859E0A4F97ECA565DE53214B</vt:lpwstr>
  </property>
  <property fmtid="{D5CDD505-2E9C-101B-9397-08002B2CF9AE}" pid="3" name="MSIP_Label_d5c4c49b-ebde-4356-a4f6-d1d955faa706_Enabled">
    <vt:lpwstr>true</vt:lpwstr>
  </property>
  <property fmtid="{D5CDD505-2E9C-101B-9397-08002B2CF9AE}" pid="4" name="MSIP_Label_d5c4c49b-ebde-4356-a4f6-d1d955faa706_SetDate">
    <vt:lpwstr>2021-12-19T16:49:45Z</vt:lpwstr>
  </property>
  <property fmtid="{D5CDD505-2E9C-101B-9397-08002B2CF9AE}" pid="5" name="MSIP_Label_d5c4c49b-ebde-4356-a4f6-d1d955faa706_Method">
    <vt:lpwstr>Standard</vt:lpwstr>
  </property>
  <property fmtid="{D5CDD505-2E9C-101B-9397-08002B2CF9AE}" pid="6" name="MSIP_Label_d5c4c49b-ebde-4356-a4f6-d1d955faa706_Name">
    <vt:lpwstr>ConfidentialLR_LR</vt:lpwstr>
  </property>
  <property fmtid="{D5CDD505-2E9C-101B-9397-08002B2CF9AE}" pid="7" name="MSIP_Label_d5c4c49b-ebde-4356-a4f6-d1d955faa706_SiteId">
    <vt:lpwstr>4a3454a0-8cf4-4a9c-b1c0-6ce4d1495f82</vt:lpwstr>
  </property>
  <property fmtid="{D5CDD505-2E9C-101B-9397-08002B2CF9AE}" pid="8" name="MSIP_Label_d5c4c49b-ebde-4356-a4f6-d1d955faa706_ActionId">
    <vt:lpwstr>fb5ad370-2cb1-4184-b779-a06ea5f53a64</vt:lpwstr>
  </property>
  <property fmtid="{D5CDD505-2E9C-101B-9397-08002B2CF9AE}" pid="9" name="MSIP_Label_d5c4c49b-ebde-4356-a4f6-d1d955faa706_ContentBits">
    <vt:lpwstr>0</vt:lpwstr>
  </property>
  <property fmtid="{D5CDD505-2E9C-101B-9397-08002B2CF9AE}" pid="10" name="LR_Classification">
    <vt:lpwstr>Confidential - LR \ LR</vt:lpwstr>
  </property>
  <property fmtid="{D5CDD505-2E9C-101B-9397-08002B2CF9AE}" pid="11" name="MediaServiceImageTags">
    <vt:lpwstr/>
  </property>
  <property fmtid="{D5CDD505-2E9C-101B-9397-08002B2CF9AE}" pid="12" name="MSIP_Label_c5e63daa-b4c6-4546-bcee-1ddea9f082e0_Enabled">
    <vt:lpwstr>true</vt:lpwstr>
  </property>
  <property fmtid="{D5CDD505-2E9C-101B-9397-08002B2CF9AE}" pid="13" name="MSIP_Label_c5e63daa-b4c6-4546-bcee-1ddea9f082e0_SetDate">
    <vt:lpwstr>2023-09-21T10:26:53Z</vt:lpwstr>
  </property>
  <property fmtid="{D5CDD505-2E9C-101B-9397-08002B2CF9AE}" pid="14" name="MSIP_Label_c5e63daa-b4c6-4546-bcee-1ddea9f082e0_Method">
    <vt:lpwstr>Privileged</vt:lpwstr>
  </property>
  <property fmtid="{D5CDD505-2E9C-101B-9397-08002B2CF9AE}" pid="15" name="MSIP_Label_c5e63daa-b4c6-4546-bcee-1ddea9f082e0_Name">
    <vt:lpwstr>Public</vt:lpwstr>
  </property>
  <property fmtid="{D5CDD505-2E9C-101B-9397-08002B2CF9AE}" pid="16" name="MSIP_Label_c5e63daa-b4c6-4546-bcee-1ddea9f082e0_SiteId">
    <vt:lpwstr>b51312b3-1a7b-4033-827b-6794ad5e9e4b</vt:lpwstr>
  </property>
  <property fmtid="{D5CDD505-2E9C-101B-9397-08002B2CF9AE}" pid="17" name="MSIP_Label_c5e63daa-b4c6-4546-bcee-1ddea9f082e0_ActionId">
    <vt:lpwstr>e9d55bf8-1fa3-4f1a-b6f1-14344fa6e84c</vt:lpwstr>
  </property>
  <property fmtid="{D5CDD505-2E9C-101B-9397-08002B2CF9AE}" pid="18" name="MSIP_Label_c5e63daa-b4c6-4546-bcee-1ddea9f082e0_ContentBits">
    <vt:lpwstr>0</vt:lpwstr>
  </property>
</Properties>
</file>